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 id="2147483700" r:id="rId2"/>
    <p:sldMasterId id="2147483648" r:id="rId3"/>
    <p:sldMasterId id="2147483766" r:id="rId4"/>
    <p:sldMasterId id="2147483769" r:id="rId5"/>
    <p:sldMasterId id="2147483778" r:id="rId6"/>
    <p:sldMasterId id="2147483668" r:id="rId7"/>
  </p:sldMasterIdLst>
  <p:notesMasterIdLst>
    <p:notesMasterId r:id="rId24"/>
  </p:notesMasterIdLst>
  <p:handoutMasterIdLst>
    <p:handoutMasterId r:id="rId25"/>
  </p:handoutMasterIdLst>
  <p:sldIdLst>
    <p:sldId id="273" r:id="rId8"/>
    <p:sldId id="256" r:id="rId9"/>
    <p:sldId id="279" r:id="rId10"/>
    <p:sldId id="290" r:id="rId11"/>
    <p:sldId id="307" r:id="rId12"/>
    <p:sldId id="306" r:id="rId13"/>
    <p:sldId id="301" r:id="rId14"/>
    <p:sldId id="302" r:id="rId15"/>
    <p:sldId id="310" r:id="rId16"/>
    <p:sldId id="303" r:id="rId17"/>
    <p:sldId id="305" r:id="rId18"/>
    <p:sldId id="308" r:id="rId19"/>
    <p:sldId id="309" r:id="rId20"/>
    <p:sldId id="311" r:id="rId21"/>
    <p:sldId id="277" r:id="rId22"/>
    <p:sldId id="300" r:id="rId2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619"/>
    <a:srgbClr val="19B8F1"/>
    <a:srgbClr val="999999"/>
    <a:srgbClr val="A6D970"/>
    <a:srgbClr val="E1E1E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61" autoAdjust="0"/>
    <p:restoredTop sz="94654" autoAdjust="0"/>
  </p:normalViewPr>
  <p:slideViewPr>
    <p:cSldViewPr snapToGrid="0" snapToObjects="1">
      <p:cViewPr varScale="1">
        <p:scale>
          <a:sx n="70" d="100"/>
          <a:sy n="70" d="100"/>
        </p:scale>
        <p:origin x="141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99F3A4-7CE6-7D4B-82F4-AAB0A89D24A0}" type="datetimeFigureOut">
              <a:rPr lang="en-US" smtClean="0"/>
              <a:t>6/8/2017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93AD1B-1BAA-D548-ACF0-7463C0C7D0E7}" type="slidenum">
              <a:rPr lang="en-US" smtClean="0"/>
              <a:t>‹#›</a:t>
            </a:fld>
            <a:endParaRPr lang="en-US" dirty="0"/>
          </a:p>
        </p:txBody>
      </p:sp>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12A14-8488-4261-AF03-1D878A21839D}" type="datetimeFigureOut">
              <a:rPr lang="en-US" smtClean="0"/>
              <a:t>6/8/2017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03E46E-C205-41CC-BA3B-CAED75D865B7}" type="slidenum">
              <a:rPr lang="en-US" smtClean="0"/>
              <a:t>‹#›</a:t>
            </a:fld>
            <a:endParaRPr lang="en-US"/>
          </a:p>
        </p:txBody>
      </p:sp>
    </p:spTree>
    <p:extLst>
      <p:ext uri="{BB962C8B-B14F-4D97-AF65-F5344CB8AC3E}">
        <p14:creationId xmlns:p14="http://schemas.microsoft.com/office/powerpoint/2010/main" val="3969102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greeting, topic – 1.5 min</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1</a:t>
            </a:fld>
            <a:endParaRPr lang="en-US"/>
          </a:p>
        </p:txBody>
      </p:sp>
    </p:spTree>
    <p:extLst>
      <p:ext uri="{BB962C8B-B14F-4D97-AF65-F5344CB8AC3E}">
        <p14:creationId xmlns:p14="http://schemas.microsoft.com/office/powerpoint/2010/main" val="1412997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50 seconds</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10</a:t>
            </a:fld>
            <a:endParaRPr lang="en-US"/>
          </a:p>
        </p:txBody>
      </p:sp>
    </p:spTree>
    <p:extLst>
      <p:ext uri="{BB962C8B-B14F-4D97-AF65-F5344CB8AC3E}">
        <p14:creationId xmlns:p14="http://schemas.microsoft.com/office/powerpoint/2010/main" val="2861029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a:t>
            </a:r>
            <a:r>
              <a:rPr lang="en-US" baseline="0" dirty="0" smtClean="0"/>
              <a:t> minutes</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11</a:t>
            </a:fld>
            <a:endParaRPr lang="en-US"/>
          </a:p>
        </p:txBody>
      </p:sp>
    </p:spTree>
    <p:extLst>
      <p:ext uri="{BB962C8B-B14F-4D97-AF65-F5344CB8AC3E}">
        <p14:creationId xmlns:p14="http://schemas.microsoft.com/office/powerpoint/2010/main" val="1069225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12</a:t>
            </a:fld>
            <a:endParaRPr lang="en-US"/>
          </a:p>
        </p:txBody>
      </p:sp>
    </p:spTree>
    <p:extLst>
      <p:ext uri="{BB962C8B-B14F-4D97-AF65-F5344CB8AC3E}">
        <p14:creationId xmlns:p14="http://schemas.microsoft.com/office/powerpoint/2010/main" val="1320343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13</a:t>
            </a:fld>
            <a:endParaRPr lang="en-US"/>
          </a:p>
        </p:txBody>
      </p:sp>
    </p:spTree>
    <p:extLst>
      <p:ext uri="{BB962C8B-B14F-4D97-AF65-F5344CB8AC3E}">
        <p14:creationId xmlns:p14="http://schemas.microsoft.com/office/powerpoint/2010/main" val="2187273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seconds + 1.5 min</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14</a:t>
            </a:fld>
            <a:endParaRPr lang="en-US"/>
          </a:p>
        </p:txBody>
      </p:sp>
    </p:spTree>
    <p:extLst>
      <p:ext uri="{BB962C8B-B14F-4D97-AF65-F5344CB8AC3E}">
        <p14:creationId xmlns:p14="http://schemas.microsoft.com/office/powerpoint/2010/main" val="4225407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min</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15</a:t>
            </a:fld>
            <a:endParaRPr lang="en-US"/>
          </a:p>
        </p:txBody>
      </p:sp>
    </p:spTree>
    <p:extLst>
      <p:ext uri="{BB962C8B-B14F-4D97-AF65-F5344CB8AC3E}">
        <p14:creationId xmlns:p14="http://schemas.microsoft.com/office/powerpoint/2010/main" val="3653381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 seconds</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2</a:t>
            </a:fld>
            <a:endParaRPr lang="en-US"/>
          </a:p>
        </p:txBody>
      </p:sp>
    </p:spTree>
    <p:extLst>
      <p:ext uri="{BB962C8B-B14F-4D97-AF65-F5344CB8AC3E}">
        <p14:creationId xmlns:p14="http://schemas.microsoft.com/office/powerpoint/2010/main" val="3224015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seconds</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3</a:t>
            </a:fld>
            <a:endParaRPr lang="en-US"/>
          </a:p>
        </p:txBody>
      </p:sp>
    </p:spTree>
    <p:extLst>
      <p:ext uri="{BB962C8B-B14F-4D97-AF65-F5344CB8AC3E}">
        <p14:creationId xmlns:p14="http://schemas.microsoft.com/office/powerpoint/2010/main" val="740689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4</a:t>
            </a:fld>
            <a:endParaRPr lang="en-US"/>
          </a:p>
        </p:txBody>
      </p:sp>
    </p:spTree>
    <p:extLst>
      <p:ext uri="{BB962C8B-B14F-4D97-AF65-F5344CB8AC3E}">
        <p14:creationId xmlns:p14="http://schemas.microsoft.com/office/powerpoint/2010/main" val="3464828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 seconds</a:t>
            </a:r>
          </a:p>
        </p:txBody>
      </p:sp>
      <p:sp>
        <p:nvSpPr>
          <p:cNvPr id="4" name="Slide Number Placeholder 3"/>
          <p:cNvSpPr>
            <a:spLocks noGrp="1"/>
          </p:cNvSpPr>
          <p:nvPr>
            <p:ph type="sldNum" sz="quarter" idx="10"/>
          </p:nvPr>
        </p:nvSpPr>
        <p:spPr/>
        <p:txBody>
          <a:bodyPr/>
          <a:lstStyle/>
          <a:p>
            <a:fld id="{3B03E46E-C205-41CC-BA3B-CAED75D865B7}" type="slidenum">
              <a:rPr lang="en-US" smtClean="0"/>
              <a:t>5</a:t>
            </a:fld>
            <a:endParaRPr lang="en-US"/>
          </a:p>
        </p:txBody>
      </p:sp>
    </p:spTree>
    <p:extLst>
      <p:ext uri="{BB962C8B-B14F-4D97-AF65-F5344CB8AC3E}">
        <p14:creationId xmlns:p14="http://schemas.microsoft.com/office/powerpoint/2010/main" val="232778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 seconds</a:t>
            </a:r>
          </a:p>
        </p:txBody>
      </p:sp>
      <p:sp>
        <p:nvSpPr>
          <p:cNvPr id="4" name="Slide Number Placeholder 3"/>
          <p:cNvSpPr>
            <a:spLocks noGrp="1"/>
          </p:cNvSpPr>
          <p:nvPr>
            <p:ph type="sldNum" sz="quarter" idx="10"/>
          </p:nvPr>
        </p:nvSpPr>
        <p:spPr/>
        <p:txBody>
          <a:bodyPr/>
          <a:lstStyle/>
          <a:p>
            <a:fld id="{3B03E46E-C205-41CC-BA3B-CAED75D865B7}" type="slidenum">
              <a:rPr lang="en-US" smtClean="0"/>
              <a:t>6</a:t>
            </a:fld>
            <a:endParaRPr lang="en-US"/>
          </a:p>
        </p:txBody>
      </p:sp>
    </p:spTree>
    <p:extLst>
      <p:ext uri="{BB962C8B-B14F-4D97-AF65-F5344CB8AC3E}">
        <p14:creationId xmlns:p14="http://schemas.microsoft.com/office/powerpoint/2010/main" val="831630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50 seconds</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7</a:t>
            </a:fld>
            <a:endParaRPr lang="en-US"/>
          </a:p>
        </p:txBody>
      </p:sp>
    </p:spTree>
    <p:extLst>
      <p:ext uri="{BB962C8B-B14F-4D97-AF65-F5344CB8AC3E}">
        <p14:creationId xmlns:p14="http://schemas.microsoft.com/office/powerpoint/2010/main" val="3968256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seconds</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8</a:t>
            </a:fld>
            <a:endParaRPr lang="en-US"/>
          </a:p>
        </p:txBody>
      </p:sp>
    </p:spTree>
    <p:extLst>
      <p:ext uri="{BB962C8B-B14F-4D97-AF65-F5344CB8AC3E}">
        <p14:creationId xmlns:p14="http://schemas.microsoft.com/office/powerpoint/2010/main" val="2881742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seconds</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9</a:t>
            </a:fld>
            <a:endParaRPr lang="en-US"/>
          </a:p>
        </p:txBody>
      </p:sp>
    </p:spTree>
    <p:extLst>
      <p:ext uri="{BB962C8B-B14F-4D97-AF65-F5344CB8AC3E}">
        <p14:creationId xmlns:p14="http://schemas.microsoft.com/office/powerpoint/2010/main" val="42327788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ck Cover Option 1">
    <p:bg>
      <p:bgPr>
        <a:solidFill>
          <a:schemeClr val="tx1"/>
        </a:solidFill>
        <a:effectLst/>
      </p:bgPr>
    </p:bg>
    <p:spTree>
      <p:nvGrpSpPr>
        <p:cNvPr id="1" name=""/>
        <p:cNvGrpSpPr/>
        <p:nvPr/>
      </p:nvGrpSpPr>
      <p:grpSpPr>
        <a:xfrm>
          <a:off x="0" y="0"/>
          <a:ext cx="0" cy="0"/>
          <a:chOff x="0" y="0"/>
          <a:chExt cx="0" cy="0"/>
        </a:xfrm>
      </p:grpSpPr>
      <p:pic>
        <p:nvPicPr>
          <p:cNvPr id="9" name="Picture 8" descr="cover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9100" y="0"/>
            <a:ext cx="6184900" cy="6858000"/>
          </a:xfrm>
          <a:prstGeom prst="rect">
            <a:avLst/>
          </a:prstGeom>
        </p:spPr>
      </p:pic>
      <p:cxnSp>
        <p:nvCxnSpPr>
          <p:cNvPr id="5"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a14="http://schemas.microsoft.com/office/drawing/2010/main" xmlns="">
                <a:noFill/>
              </a14:hiddenFill>
            </a:ext>
          </a:extLst>
        </p:spPr>
      </p:cxnSp>
      <p:pic>
        <p:nvPicPr>
          <p:cNvPr id="6"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endParaRPr lang="en-US" dirty="0"/>
          </a:p>
        </p:txBody>
      </p:sp>
      <p:sp>
        <p:nvSpPr>
          <p:cNvPr id="14"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4020691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xmlns="">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9AFD4B4E-87FF-0344-AD23-4381119EF14E}"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6"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
        <p:nvSpPr>
          <p:cNvPr id="11" name="Text Placeholder 10"/>
          <p:cNvSpPr>
            <a:spLocks noGrp="1"/>
          </p:cNvSpPr>
          <p:nvPr>
            <p:ph type="body" sz="quarter" idx="10" hasCustomPrompt="1"/>
          </p:nvPr>
        </p:nvSpPr>
        <p:spPr>
          <a:xfrm>
            <a:off x="4334256" y="0"/>
            <a:ext cx="4233672" cy="6858000"/>
          </a:xfrm>
        </p:spPr>
        <p:txBody>
          <a:bodyPr anchor="ctr">
            <a:noAutofit/>
          </a:bodyPr>
          <a:lstStyle>
            <a:lvl1pPr>
              <a:spcAft>
                <a:spcPts val="2000"/>
              </a:spcAft>
              <a:defRPr/>
            </a:lvl1pPr>
          </a:lstStyle>
          <a:p>
            <a:r>
              <a:rPr lang="en-US" dirty="0" smtClean="0"/>
              <a:t>Supporting bullet 1</a:t>
            </a:r>
          </a:p>
          <a:p>
            <a:r>
              <a:rPr lang="en-US" dirty="0" smtClean="0"/>
              <a:t>Supporting bullet 2</a:t>
            </a:r>
          </a:p>
          <a:p>
            <a:r>
              <a:rPr lang="en-US" dirty="0" smtClean="0"/>
              <a:t>Supporting bullet 3</a:t>
            </a:r>
          </a:p>
          <a:p>
            <a:r>
              <a:rPr lang="en-US" dirty="0" smtClean="0"/>
              <a:t>Supporting bullet 4</a:t>
            </a:r>
          </a:p>
          <a:p>
            <a:r>
              <a:rPr lang="en-US" dirty="0" smtClean="0"/>
              <a:t>Supporting bullet 5</a:t>
            </a:r>
          </a:p>
        </p:txBody>
      </p:sp>
    </p:spTree>
    <p:extLst>
      <p:ext uri="{BB962C8B-B14F-4D97-AF65-F5344CB8AC3E}">
        <p14:creationId xmlns:p14="http://schemas.microsoft.com/office/powerpoint/2010/main" val="1187085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 — Sub-Bullet">
    <p:spTree>
      <p:nvGrpSpPr>
        <p:cNvPr id="1" name=""/>
        <p:cNvGrpSpPr/>
        <p:nvPr/>
      </p:nvGrpSpPr>
      <p:grpSpPr>
        <a:xfrm>
          <a:off x="0" y="0"/>
          <a:ext cx="0" cy="0"/>
          <a:chOff x="0" y="0"/>
          <a:chExt cx="0" cy="0"/>
        </a:xfrm>
      </p:grpSpPr>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89C42DF4-E0CF-E741-997C-816A8DA14DD2}"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ext Placeholder 10"/>
          <p:cNvSpPr>
            <a:spLocks noGrp="1"/>
          </p:cNvSpPr>
          <p:nvPr>
            <p:ph type="body" sz="quarter" idx="10" hasCustomPrompt="1"/>
          </p:nvPr>
        </p:nvSpPr>
        <p:spPr>
          <a:xfrm>
            <a:off x="4334256" y="0"/>
            <a:ext cx="4233672" cy="6858000"/>
          </a:xfrm>
        </p:spPr>
        <p:txBody>
          <a:bodyPr anchor="ctr">
            <a:noAutofit/>
          </a:bodyPr>
          <a:lstStyle>
            <a:lvl1pPr>
              <a:spcAft>
                <a:spcPts val="1000"/>
              </a:spcAft>
              <a:defRPr/>
            </a:lvl1pPr>
            <a:lvl2pPr>
              <a:spcAft>
                <a:spcPts val="1000"/>
              </a:spcAft>
              <a:defRPr/>
            </a:lvl2pPr>
          </a:lstStyle>
          <a:p>
            <a:r>
              <a:rPr lang="en-US" dirty="0" smtClean="0"/>
              <a:t>Supporting bullet 1</a:t>
            </a:r>
          </a:p>
          <a:p>
            <a:pPr lvl="1"/>
            <a:r>
              <a:rPr lang="en-US" dirty="0" smtClean="0"/>
              <a:t>Sub-Bullet 1a</a:t>
            </a:r>
          </a:p>
          <a:p>
            <a:pPr lvl="1"/>
            <a:r>
              <a:rPr lang="en-US" dirty="0" smtClean="0"/>
              <a:t>Sub-Bullet 1b</a:t>
            </a:r>
          </a:p>
          <a:p>
            <a:r>
              <a:rPr lang="en-US" dirty="0" smtClean="0"/>
              <a:t>Supporting bullet 2</a:t>
            </a:r>
          </a:p>
          <a:p>
            <a:pPr lvl="1"/>
            <a:r>
              <a:rPr lang="en-US" dirty="0" smtClean="0"/>
              <a:t>Sub-Bullet 2a</a:t>
            </a:r>
          </a:p>
          <a:p>
            <a:pPr lvl="1"/>
            <a:r>
              <a:rPr lang="en-US" dirty="0" smtClean="0"/>
              <a:t>Sub-Bullet 2b</a:t>
            </a:r>
          </a:p>
          <a:p>
            <a:r>
              <a:rPr lang="en-US" dirty="0" smtClean="0"/>
              <a:t>Supporting bullet 3</a:t>
            </a:r>
          </a:p>
          <a:p>
            <a:pPr lvl="1"/>
            <a:r>
              <a:rPr lang="en-US" dirty="0" smtClean="0"/>
              <a:t>Sub-Bullet 3a</a:t>
            </a:r>
          </a:p>
          <a:p>
            <a:pPr lvl="1"/>
            <a:r>
              <a:rPr lang="en-US" dirty="0" smtClean="0"/>
              <a:t>Sub-Bullet 3b</a:t>
            </a:r>
          </a:p>
          <a:p>
            <a:r>
              <a:rPr lang="en-US" dirty="0" smtClean="0"/>
              <a:t>Supporting bullet 4</a:t>
            </a:r>
          </a:p>
          <a:p>
            <a:r>
              <a:rPr lang="en-US" dirty="0" smtClean="0"/>
              <a:t>Supporting bullet 5</a:t>
            </a:r>
          </a:p>
        </p:txBody>
      </p:sp>
      <p:cxnSp>
        <p:nvCxnSpPr>
          <p:cNvPr id="7" name="Straight Connector 6"/>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xmlns="">
                <a:noFill/>
              </a14:hiddenFill>
            </a:ext>
          </a:extLst>
        </p:spPr>
      </p:cxnSp>
      <p:sp>
        <p:nvSpPr>
          <p:cNvPr id="9"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1970506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4"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0CE5813-BCD9-3A49-AD9B-930C88872C0D}"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3" name="Text Placeholder 2"/>
          <p:cNvSpPr>
            <a:spLocks noGrp="1"/>
          </p:cNvSpPr>
          <p:nvPr>
            <p:ph type="body" idx="1" hasCustomPrompt="1"/>
          </p:nvPr>
        </p:nvSpPr>
        <p:spPr>
          <a:xfrm>
            <a:off x="521208" y="5157216"/>
            <a:ext cx="3465576" cy="510140"/>
          </a:xfrm>
        </p:spPr>
        <p:txBody>
          <a:bodyPr lIns="0" tIns="0" rIns="0" bIns="0" anchor="b">
            <a:noAutofit/>
          </a:bodyPr>
          <a:lstStyle>
            <a:lvl1pPr marL="0" marR="0" indent="0" algn="l" defTabSz="457200" rtl="0" eaLnBrk="1" fontAlgn="auto" latinLnBrk="0" hangingPunct="1">
              <a:lnSpc>
                <a:spcPct val="130000"/>
              </a:lnSpc>
              <a:spcBef>
                <a:spcPts val="0"/>
              </a:spcBef>
              <a:spcAft>
                <a:spcPts val="0"/>
              </a:spcAft>
              <a:buClr>
                <a:schemeClr val="tx1"/>
              </a:buClr>
              <a:buSzTx/>
              <a:buFont typeface="Wingdings" charset="2"/>
              <a:buNone/>
              <a:tabLst/>
              <a:defRPr sz="1400" i="1"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Caption: ipsum dolor sit amet, consectetuer adipiscing elit, sed diam nibh euismod</a:t>
            </a:r>
          </a:p>
        </p:txBody>
      </p:sp>
      <p:sp>
        <p:nvSpPr>
          <p:cNvPr id="9" name="Title 1"/>
          <p:cNvSpPr>
            <a:spLocks noGrp="1"/>
          </p:cNvSpPr>
          <p:nvPr>
            <p:ph type="title" hasCustomPrompt="1"/>
          </p:nvPr>
        </p:nvSpPr>
        <p:spPr>
          <a:xfrm>
            <a:off x="521208" y="1143000"/>
            <a:ext cx="3465576" cy="2916183"/>
          </a:xfrm>
        </p:spPr>
        <p:txBody>
          <a:bodyPr lIns="0" tIns="0" rIns="0" bIns="0" anchor="t">
            <a:noAutofit/>
          </a:bodyPr>
          <a:lstStyle>
            <a:lvl1pPr algn="l">
              <a:lnSpc>
                <a:spcPct val="90000"/>
              </a:lnSpc>
              <a:defRPr sz="3000" b="0" i="0" cap="none">
                <a:solidFill>
                  <a:schemeClr val="accent2"/>
                </a:solidFill>
                <a:latin typeface="SapientCentroSlab-Light"/>
                <a:cs typeface="SapientCentroSlab-Light"/>
              </a:defRPr>
            </a:lvl1pPr>
          </a:lstStyle>
          <a:p>
            <a:r>
              <a:rPr lang="en-US" dirty="0" smtClean="0"/>
              <a:t>This is a content </a:t>
            </a:r>
            <a:br>
              <a:rPr lang="en-US" dirty="0" smtClean="0"/>
            </a:br>
            <a:r>
              <a:rPr lang="en-US" dirty="0" smtClean="0"/>
              <a:t>and graphic slide. </a:t>
            </a:r>
            <a:br>
              <a:rPr lang="en-US" dirty="0" smtClean="0"/>
            </a:br>
            <a:r>
              <a:rPr lang="en-US" dirty="0" smtClean="0"/>
              <a:t>Your copy goes here and your graphic </a:t>
            </a:r>
            <a:br>
              <a:rPr lang="en-US" dirty="0" smtClean="0"/>
            </a:br>
            <a:r>
              <a:rPr lang="en-US" dirty="0" smtClean="0"/>
              <a:t>goes to the right.</a:t>
            </a:r>
            <a:br>
              <a:rPr lang="en-US" dirty="0" smtClean="0"/>
            </a:br>
            <a:r>
              <a:rPr lang="en-US" dirty="0" smtClean="0"/>
              <a:t/>
            </a:r>
            <a:br>
              <a:rPr lang="en-US" dirty="0" smtClean="0"/>
            </a:br>
            <a:r>
              <a:rPr lang="en-US" dirty="0" smtClean="0"/>
              <a:t>Ipsum dolor sit amet.</a:t>
            </a:r>
            <a:endParaRPr lang="en-US" dirty="0"/>
          </a:p>
        </p:txBody>
      </p:sp>
    </p:spTree>
    <p:extLst>
      <p:ext uri="{BB962C8B-B14F-4D97-AF65-F5344CB8AC3E}">
        <p14:creationId xmlns:p14="http://schemas.microsoft.com/office/powerpoint/2010/main" val="4196369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1339D5AE-5C9F-1344-8263-6A886FBE0B27}"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3530957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9" name="Subtitle 2"/>
          <p:cNvSpPr>
            <a:spLocks noGrp="1"/>
          </p:cNvSpPr>
          <p:nvPr>
            <p:ph type="subTitle" idx="1" hasCustomPrompt="1"/>
          </p:nvPr>
        </p:nvSpPr>
        <p:spPr>
          <a:xfrm>
            <a:off x="3593592" y="1078992"/>
            <a:ext cx="5038344" cy="411480"/>
          </a:xfrm>
          <a:prstGeom prst="rect">
            <a:avLst/>
          </a:prstGeom>
        </p:spPr>
        <p:txBody>
          <a:bodyPr>
            <a:noAutofit/>
          </a:bodyPr>
          <a:lstStyle>
            <a:lvl1pPr marL="0" indent="0" algn="l">
              <a:buNone/>
              <a:defRPr sz="2000" b="0" i="0">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3" name="Text Placeholder 2"/>
          <p:cNvSpPr>
            <a:spLocks noGrp="1"/>
          </p:cNvSpPr>
          <p:nvPr>
            <p:ph type="body" sz="quarter" idx="10" hasCustomPrompt="1"/>
          </p:nvPr>
        </p:nvSpPr>
        <p:spPr>
          <a:xfrm>
            <a:off x="3594100" y="1737360"/>
            <a:ext cx="5037138" cy="4361688"/>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smtClean="0"/>
          </a:p>
          <a:p>
            <a:pPr lvl="0"/>
            <a:r>
              <a:rPr lang="en-US" dirty="0" smtClean="0"/>
              <a:t>Lorem ipsum dolor sit amet, consectetuer adipiscing elit, sed diam nonummy nibh euismod tincidunt ut laoreet dolore magna aliquam erat volutpat.</a:t>
            </a:r>
            <a:endParaRPr lang="en-US" dirty="0"/>
          </a:p>
        </p:txBody>
      </p:sp>
      <p:cxnSp>
        <p:nvCxnSpPr>
          <p:cNvPr id="13" name="Straight Connector 12"/>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xmlns="">
                <a:noFill/>
              </a14:hiddenFill>
            </a:ext>
          </a:extLst>
        </p:spPr>
      </p:cxnSp>
      <p:sp>
        <p:nvSpPr>
          <p:cNvPr id="14"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307141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3"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487363" y="1426633"/>
            <a:ext cx="8169274"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480068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9" name="Text Placeholder 2"/>
          <p:cNvSpPr>
            <a:spLocks noGrp="1"/>
          </p:cNvSpPr>
          <p:nvPr>
            <p:ph type="body" sz="quarter" idx="10" hasCustomPrompt="1"/>
          </p:nvPr>
        </p:nvSpPr>
        <p:spPr>
          <a:xfrm>
            <a:off x="487363" y="1426633"/>
            <a:ext cx="8169274" cy="48006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cxnSp>
        <p:nvCxnSpPr>
          <p:cNvPr id="10"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15588127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87363"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69399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541837"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0032025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4"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2571114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Cover Option 2">
    <p:bg>
      <p:bgPr>
        <a:solidFill>
          <a:schemeClr val="tx1"/>
        </a:solidFill>
        <a:effectLst/>
      </p:bgPr>
    </p:bg>
    <p:spTree>
      <p:nvGrpSpPr>
        <p:cNvPr id="1" name=""/>
        <p:cNvGrpSpPr/>
        <p:nvPr/>
      </p:nvGrpSpPr>
      <p:grpSpPr>
        <a:xfrm>
          <a:off x="0" y="0"/>
          <a:ext cx="0" cy="0"/>
          <a:chOff x="0" y="0"/>
          <a:chExt cx="0" cy="0"/>
        </a:xfrm>
      </p:grpSpPr>
      <p:pic>
        <p:nvPicPr>
          <p:cNvPr id="13" name="Picture 12" descr="cover2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76900" y="0"/>
            <a:ext cx="3467100" cy="6858000"/>
          </a:xfrm>
          <a:prstGeom prst="rect">
            <a:avLst/>
          </a:prstGeom>
        </p:spPr>
      </p:pic>
      <p:cxnSp>
        <p:nvCxnSpPr>
          <p:cNvPr id="7" name="Straight Connector 3"/>
          <p:cNvCxnSpPr>
            <a:cxnSpLocks noChangeShapeType="1"/>
          </p:cNvCxnSpPr>
          <p:nvPr userDrawn="1"/>
        </p:nvCxnSpPr>
        <p:spPr bwMode="auto">
          <a:xfrm>
            <a:off x="527050" y="4494213"/>
            <a:ext cx="347663" cy="0"/>
          </a:xfrm>
          <a:prstGeom prst="line">
            <a:avLst/>
          </a:prstGeom>
          <a:noFill/>
          <a:ln w="34925">
            <a:solidFill>
              <a:schemeClr val="accent1"/>
            </a:solidFill>
            <a:round/>
            <a:headEnd/>
            <a:tailEnd/>
          </a:ln>
          <a:extLst>
            <a:ext uri="{909E8E84-426E-40dd-AFC4-6F175D3DCCD1}">
              <a14:hiddenFill xmlns:a14="http://schemas.microsoft.com/office/drawing/2010/main" xmlns="">
                <a:noFill/>
              </a14:hiddenFill>
            </a:ext>
          </a:extLst>
        </p:spPr>
      </p:cxnSp>
      <p:pic>
        <p:nvPicPr>
          <p:cNvPr id="8"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1"/>
          <p:cNvSpPr>
            <a:spLocks noGrp="1"/>
          </p:cNvSpPr>
          <p:nvPr>
            <p:ph type="ctrTitle" hasCustomPrompt="1"/>
          </p:nvPr>
        </p:nvSpPr>
        <p:spPr>
          <a:xfrm>
            <a:off x="527009" y="2651938"/>
            <a:ext cx="5303520" cy="553998"/>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27009" y="3206318"/>
            <a:ext cx="5303520" cy="292388"/>
          </a:xfrm>
        </p:spPr>
        <p:txBody>
          <a:bodyPr lIns="0" tIns="0" rIns="0" bIns="0">
            <a:noAutofit/>
          </a:bodyPr>
          <a:lstStyle>
            <a:lvl1pPr marL="0" indent="0" algn="l">
              <a:buNone/>
              <a:defRPr sz="1800" b="0" i="1">
                <a:solidFill>
                  <a:schemeClr val="bg1"/>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sp>
        <p:nvSpPr>
          <p:cNvPr id="12" name="Text Placeholder 14"/>
          <p:cNvSpPr>
            <a:spLocks noGrp="1"/>
          </p:cNvSpPr>
          <p:nvPr>
            <p:ph type="body" sz="quarter" idx="10" hasCustomPrompt="1"/>
          </p:nvPr>
        </p:nvSpPr>
        <p:spPr>
          <a:xfrm>
            <a:off x="527009" y="3505200"/>
            <a:ext cx="5303520"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36365850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chemeClr val="tx2"/>
                </a:solidFill>
                <a:latin typeface="Sapient Centro Slab"/>
                <a:cs typeface="Sapient Centro Slab"/>
              </a:defRPr>
            </a:lvl1pPr>
          </a:lstStyle>
          <a:p>
            <a:r>
              <a:rPr lang="en-US" dirty="0" smtClean="0"/>
              <a:t>Long title sentence case</a:t>
            </a:r>
            <a:endParaRPr lang="en-US" dirty="0"/>
          </a:p>
        </p:txBody>
      </p:sp>
      <p:sp>
        <p:nvSpPr>
          <p:cNvPr id="8" name="Text Placeholder 2"/>
          <p:cNvSpPr>
            <a:spLocks noGrp="1"/>
          </p:cNvSpPr>
          <p:nvPr>
            <p:ph type="body" sz="quarter" idx="10" hasCustomPrompt="1"/>
          </p:nvPr>
        </p:nvSpPr>
        <p:spPr>
          <a:xfrm>
            <a:off x="487363" y="1218211"/>
            <a:ext cx="8169274" cy="5029200"/>
          </a:xfrm>
        </p:spPr>
        <p:txBody>
          <a:bodyPr>
            <a:noAutofit/>
          </a:bodyPr>
          <a:lstStyle>
            <a:lvl1pPr>
              <a:defRPr b="0" i="0">
                <a:latin typeface="SapientCentroSlab-Light"/>
                <a:cs typeface="SapientCentroSlab-Light"/>
              </a:defRPr>
            </a:lvl1pPr>
            <a:lvl2pPr>
              <a:defRPr b="0" i="0">
                <a:latin typeface="SapientCentroSlab-Light"/>
                <a:cs typeface="SapientCentroSlab-Light"/>
              </a:defRPr>
            </a:lvl2pPr>
            <a:lvl3pPr>
              <a:defRPr b="0" i="0">
                <a:latin typeface="SapientCentroSlab-Light"/>
                <a:cs typeface="SapientCentroSlab-Light"/>
              </a:defRPr>
            </a:lvl3pPr>
            <a:lvl4pPr>
              <a:defRPr b="0" i="0">
                <a:latin typeface="SapientCentroSlab-Light"/>
                <a:cs typeface="SapientCentroSlab-Light"/>
              </a:defRPr>
            </a:lvl4pPr>
            <a:lvl5pPr>
              <a:defRPr b="0" i="0">
                <a:latin typeface="SapientCentroSlab-Light"/>
                <a:cs typeface="SapientCentroSlab-Light"/>
              </a:defRPr>
            </a:lvl5p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0"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1462563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1" hasCustomPrompt="1"/>
          </p:nvPr>
        </p:nvSpPr>
        <p:spPr>
          <a:xfrm>
            <a:off x="487363" y="1218212"/>
            <a:ext cx="8169274" cy="50292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Tree>
    <p:extLst>
      <p:ext uri="{BB962C8B-B14F-4D97-AF65-F5344CB8AC3E}">
        <p14:creationId xmlns:p14="http://schemas.microsoft.com/office/powerpoint/2010/main" val="25031245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87363"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8984937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541837"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35978973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40603895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250594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s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8" name="Text Placeholder 2"/>
          <p:cNvSpPr>
            <a:spLocks noGrp="1"/>
          </p:cNvSpPr>
          <p:nvPr>
            <p:ph type="body" sz="quarter" idx="11" hasCustomPrompt="1"/>
          </p:nvPr>
        </p:nvSpPr>
        <p:spPr>
          <a:xfrm>
            <a:off x="487363" y="1581912"/>
            <a:ext cx="8169274" cy="45720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25757980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3" name="Text Box 37"/>
          <p:cNvSpPr txBox="1">
            <a:spLocks noChangeArrowheads="1"/>
          </p:cNvSpPr>
          <p:nvPr userDrawn="1"/>
        </p:nvSpPr>
        <p:spPr bwMode="auto">
          <a:xfrm>
            <a:off x="579438" y="6313488"/>
            <a:ext cx="3592512"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9" tIns="45714" rIns="91429" bIns="45714">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fontAlgn="auto">
              <a:lnSpc>
                <a:spcPct val="101000"/>
              </a:lnSpc>
              <a:spcBef>
                <a:spcPct val="50000"/>
              </a:spcBef>
              <a:spcAft>
                <a:spcPts val="0"/>
              </a:spcAft>
              <a:defRPr/>
            </a:pPr>
            <a:r>
              <a:rPr lang="en-US" sz="800" dirty="0">
                <a:solidFill>
                  <a:schemeClr val="bg1">
                    <a:lumMod val="50000"/>
                  </a:schemeClr>
                </a:solidFill>
                <a:latin typeface="SapientSansMedium"/>
                <a:cs typeface="SapientSansMedium"/>
              </a:rPr>
              <a:t>© 2013 SAPIENT CORPORATION   |   CONFIDENTIAL</a:t>
            </a:r>
          </a:p>
        </p:txBody>
      </p:sp>
      <p:pic>
        <p:nvPicPr>
          <p:cNvPr id="4" name="Picture 12" descr="small_mark.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4188" y="6278563"/>
            <a:ext cx="119062" cy="257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3" descr="back_2.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14775" y="0"/>
            <a:ext cx="52292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1"/>
          <p:cNvSpPr>
            <a:spLocks noGrp="1"/>
          </p:cNvSpPr>
          <p:nvPr>
            <p:ph type="ctrTitle" hasCustomPrompt="1"/>
          </p:nvPr>
        </p:nvSpPr>
        <p:spPr>
          <a:xfrm>
            <a:off x="493776" y="3172968"/>
            <a:ext cx="4000500" cy="553998"/>
          </a:xfrm>
          <a:prstGeom prst="rect">
            <a:avLst/>
          </a:prstGeom>
        </p:spPr>
        <p:txBody>
          <a:bodyPr lIns="0" rIns="0">
            <a:noAutofit/>
          </a:bodyPr>
          <a:lstStyle>
            <a:lvl1pPr>
              <a:defRPr sz="3000">
                <a:solidFill>
                  <a:schemeClr val="tx1"/>
                </a:solidFill>
                <a:latin typeface="SapientSansBold"/>
                <a:cs typeface="SapientSansBold"/>
              </a:defRPr>
            </a:lvl1pPr>
          </a:lstStyle>
          <a:p>
            <a:r>
              <a:rPr lang="en-US" dirty="0" smtClean="0"/>
              <a:t>THANK YOU</a:t>
            </a:r>
            <a:endParaRPr lang="en-US" dirty="0"/>
          </a:p>
        </p:txBody>
      </p:sp>
    </p:spTree>
    <p:extLst>
      <p:ext uri="{BB962C8B-B14F-4D97-AF65-F5344CB8AC3E}">
        <p14:creationId xmlns:p14="http://schemas.microsoft.com/office/powerpoint/2010/main" val="150594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Cover Option 1">
    <p:spTree>
      <p:nvGrpSpPr>
        <p:cNvPr id="1" name=""/>
        <p:cNvGrpSpPr/>
        <p:nvPr/>
      </p:nvGrpSpPr>
      <p:grpSpPr>
        <a:xfrm>
          <a:off x="0" y="0"/>
          <a:ext cx="0" cy="0"/>
          <a:chOff x="0" y="0"/>
          <a:chExt cx="0" cy="0"/>
        </a:xfrm>
      </p:grpSpPr>
      <p:pic>
        <p:nvPicPr>
          <p:cNvPr id="2" name="Picture 1" descr="cover_w_2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43400" y="0"/>
            <a:ext cx="4800600" cy="6858000"/>
          </a:xfrm>
          <a:prstGeom prst="rect">
            <a:avLst/>
          </a:prstGeom>
        </p:spPr>
      </p:pic>
      <p:pic>
        <p:nvPicPr>
          <p:cNvPr id="5" name="Picture 10" descr="logo_positiv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8163" y="5867400"/>
            <a:ext cx="1854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1" descr="mark_positiv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7713" y="5800725"/>
            <a:ext cx="2413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a14="http://schemas.microsoft.com/office/drawing/2010/main" xmlns="">
                <a:noFill/>
              </a14:hiddenFill>
            </a:ext>
          </a:extLst>
        </p:spPr>
      </p:cxnSp>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p>
        </p:txBody>
      </p:sp>
      <p:sp>
        <p:nvSpPr>
          <p:cNvPr id="11"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tx1">
                      <a:alpha val="50000"/>
                    </a:schemeClr>
                  </a:solidFill>
                </a:ln>
                <a:solidFill>
                  <a:schemeClr val="bg1"/>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2462147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Cover Option 2">
    <p:spTree>
      <p:nvGrpSpPr>
        <p:cNvPr id="1" name=""/>
        <p:cNvGrpSpPr/>
        <p:nvPr/>
      </p:nvGrpSpPr>
      <p:grpSpPr>
        <a:xfrm>
          <a:off x="0" y="0"/>
          <a:ext cx="0" cy="0"/>
          <a:chOff x="0" y="0"/>
          <a:chExt cx="0" cy="0"/>
        </a:xfrm>
      </p:grpSpPr>
      <p:pic>
        <p:nvPicPr>
          <p:cNvPr id="2" name="Picture 1" descr="cover_w_1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14900" y="0"/>
            <a:ext cx="4229100" cy="6858000"/>
          </a:xfrm>
          <a:prstGeom prst="rect">
            <a:avLst/>
          </a:prstGeom>
        </p:spPr>
      </p:pic>
      <p:pic>
        <p:nvPicPr>
          <p:cNvPr id="7" name="Picture 10" descr="logo_positiv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8163" y="5867400"/>
            <a:ext cx="1854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1" descr="mark_positiv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7713" y="5800725"/>
            <a:ext cx="2413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 name="Straight Connector 3"/>
          <p:cNvCxnSpPr>
            <a:cxnSpLocks noChangeShapeType="1"/>
          </p:cNvCxnSpPr>
          <p:nvPr userDrawn="1"/>
        </p:nvCxnSpPr>
        <p:spPr bwMode="auto">
          <a:xfrm>
            <a:off x="527050" y="4494213"/>
            <a:ext cx="347663" cy="0"/>
          </a:xfrm>
          <a:prstGeom prst="line">
            <a:avLst/>
          </a:prstGeom>
          <a:noFill/>
          <a:ln w="34925">
            <a:solidFill>
              <a:schemeClr val="accent1"/>
            </a:solidFill>
            <a:round/>
            <a:headEnd/>
            <a:tailEnd/>
          </a:ln>
          <a:extLst>
            <a:ext uri="{909E8E84-426E-40dd-AFC4-6F175D3DCCD1}">
              <a14:hiddenFill xmlns:a14="http://schemas.microsoft.com/office/drawing/2010/main" xmlns="">
                <a:noFill/>
              </a14:hiddenFill>
            </a:ext>
          </a:extLst>
        </p:spPr>
      </p:cxnSp>
      <p:sp>
        <p:nvSpPr>
          <p:cNvPr id="10" name="Title 1"/>
          <p:cNvSpPr>
            <a:spLocks noGrp="1"/>
          </p:cNvSpPr>
          <p:nvPr>
            <p:ph type="ctrTitle" hasCustomPrompt="1"/>
          </p:nvPr>
        </p:nvSpPr>
        <p:spPr>
          <a:xfrm>
            <a:off x="527009" y="2651938"/>
            <a:ext cx="5303520" cy="553998"/>
          </a:xfrm>
        </p:spPr>
        <p:txBody>
          <a:bodyPr lIns="0" tIns="0" rIns="0" bIns="0">
            <a:noAutofit/>
          </a:bodyPr>
          <a:lstStyle>
            <a:lvl1pPr>
              <a:defRPr sz="3600" b="0" i="0">
                <a:solidFill>
                  <a:srgbClr val="159DEB"/>
                </a:solidFill>
                <a:latin typeface="SapientCentroSlab-Light"/>
                <a:cs typeface="SapientCentroSlab-Light"/>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27009" y="3206318"/>
            <a:ext cx="5303520" cy="292388"/>
          </a:xfrm>
        </p:spPr>
        <p:txBody>
          <a:bodyPr lIns="0" tIns="0" rIns="0" bIns="0">
            <a:noAutofit/>
          </a:bodyPr>
          <a:lstStyle>
            <a:lvl1pPr marL="0" indent="0" algn="l">
              <a:buNone/>
              <a:defRPr sz="1800" b="0" i="1">
                <a:solidFill>
                  <a:schemeClr val="tx1"/>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sp>
        <p:nvSpPr>
          <p:cNvPr id="12" name="Text Placeholder 14"/>
          <p:cNvSpPr>
            <a:spLocks noGrp="1"/>
          </p:cNvSpPr>
          <p:nvPr>
            <p:ph type="body" sz="quarter" idx="10" hasCustomPrompt="1"/>
          </p:nvPr>
        </p:nvSpPr>
        <p:spPr>
          <a:xfrm>
            <a:off x="527009" y="3505200"/>
            <a:ext cx="5303520" cy="815608"/>
          </a:xfrm>
        </p:spPr>
        <p:txBody>
          <a:bodyPr lIns="0" tIns="0" rIns="0" bIns="0">
            <a:noAutofit/>
          </a:bodyPr>
          <a:lstStyle>
            <a:lvl1pPr marL="0" indent="0">
              <a:buNone/>
              <a:defRPr sz="5300">
                <a:ln>
                  <a:solidFill>
                    <a:schemeClr val="tx1">
                      <a:alpha val="50000"/>
                    </a:schemeClr>
                  </a:solidFill>
                </a:ln>
                <a:solidFill>
                  <a:schemeClr val="bg2">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604737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ctric Blue Divider">
    <p:bg>
      <p:bgPr>
        <a:solidFill>
          <a:schemeClr val="tx2"/>
        </a:solid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0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tx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bg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2" name="Picture 1" descr="d_2_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8100" y="0"/>
            <a:ext cx="4025900" cy="6858000"/>
          </a:xfrm>
          <a:prstGeom prst="rect">
            <a:avLst/>
          </a:prstGeom>
        </p:spPr>
      </p:pic>
    </p:spTree>
    <p:extLst>
      <p:ext uri="{BB962C8B-B14F-4D97-AF65-F5344CB8AC3E}">
        <p14:creationId xmlns:p14="http://schemas.microsoft.com/office/powerpoint/2010/main" val="304934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ck Divider">
    <p:bg>
      <p:bgPr>
        <a:solidFill>
          <a:schemeClr val="tx1"/>
        </a:solidFill>
        <a:effectLst/>
      </p:bgPr>
    </p:bg>
    <p:spTree>
      <p:nvGrpSpPr>
        <p:cNvPr id="1" name=""/>
        <p:cNvGrpSpPr/>
        <p:nvPr/>
      </p:nvGrpSpPr>
      <p:grpSpPr>
        <a:xfrm>
          <a:off x="0" y="0"/>
          <a:ext cx="0" cy="0"/>
          <a:chOff x="0" y="0"/>
          <a:chExt cx="0" cy="0"/>
        </a:xfrm>
      </p:grpSpPr>
      <p:pic>
        <p:nvPicPr>
          <p:cNvPr id="7" name="Picture 6" descr="22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800" y="0"/>
            <a:ext cx="5410200" cy="6858000"/>
          </a:xfrm>
          <a:prstGeom prst="rect">
            <a:avLst/>
          </a:prstGeom>
        </p:spPr>
      </p:pic>
      <p:sp>
        <p:nvSpPr>
          <p:cNvPr id="14"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5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02</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bg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spTree>
    <p:extLst>
      <p:ext uri="{BB962C8B-B14F-4D97-AF65-F5344CB8AC3E}">
        <p14:creationId xmlns:p14="http://schemas.microsoft.com/office/powerpoint/2010/main" val="3848598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a14="http://schemas.microsoft.com/office/drawing/2010/main" xmlns="">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C87A295-8D85-F746-99EC-7334C6390154}"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2"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
        <p:nvSpPr>
          <p:cNvPr id="16"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2000"/>
              </a:spcAft>
              <a:buClr>
                <a:schemeClr val="tx1"/>
              </a:buClr>
              <a:buSzTx/>
              <a:buFont typeface="+mj-lt"/>
              <a:buAutoNum type="arabicPeriod"/>
              <a:tabLst/>
              <a:defRPr i="1"/>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lvl2pPr>
          </a:lstStyle>
          <a:p>
            <a:pPr lvl="0"/>
            <a:r>
              <a:rPr lang="en-US" dirty="0" smtClean="0"/>
              <a:t>Agenda Item 1</a:t>
            </a:r>
          </a:p>
          <a:p>
            <a:pPr lvl="0"/>
            <a:r>
              <a:rPr lang="en-US" dirty="0" smtClean="0"/>
              <a:t>Agenda Item 2</a:t>
            </a:r>
          </a:p>
          <a:p>
            <a:pPr lvl="0"/>
            <a:r>
              <a:rPr lang="en-US" dirty="0" smtClean="0"/>
              <a:t>Agenda Item 3</a:t>
            </a:r>
          </a:p>
          <a:p>
            <a:pPr lvl="0"/>
            <a:r>
              <a:rPr lang="en-US" dirty="0" smtClean="0"/>
              <a:t>Agenda Item 4</a:t>
            </a:r>
          </a:p>
          <a:p>
            <a:pPr lvl="0"/>
            <a:r>
              <a:rPr lang="en-US" dirty="0" smtClean="0"/>
              <a:t>Agenda Item 5</a:t>
            </a:r>
          </a:p>
          <a:p>
            <a:pPr lvl="0"/>
            <a:r>
              <a:rPr lang="en-US" dirty="0" smtClean="0"/>
              <a:t>Agenda Item 6</a:t>
            </a:r>
          </a:p>
          <a:p>
            <a:pPr lvl="0"/>
            <a:r>
              <a:rPr lang="en-US" dirty="0" smtClean="0"/>
              <a:t>Agenda Item 7</a:t>
            </a:r>
          </a:p>
          <a:p>
            <a:pPr lvl="0"/>
            <a:r>
              <a:rPr lang="en-US" dirty="0" smtClean="0"/>
              <a:t>Agenda Item 8</a:t>
            </a:r>
          </a:p>
          <a:p>
            <a:pPr lvl="0"/>
            <a:r>
              <a:rPr lang="en-US" dirty="0" smtClean="0"/>
              <a:t>Agenda Item 9</a:t>
            </a:r>
          </a:p>
          <a:p>
            <a:pPr lvl="0"/>
            <a:r>
              <a:rPr lang="en-US" dirty="0" smtClean="0"/>
              <a:t>Agenda Item 10</a:t>
            </a:r>
          </a:p>
        </p:txBody>
      </p:sp>
    </p:spTree>
    <p:extLst>
      <p:ext uri="{BB962C8B-B14F-4D97-AF65-F5344CB8AC3E}">
        <p14:creationId xmlns:p14="http://schemas.microsoft.com/office/powerpoint/2010/main" val="2102670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with Sub-Bullet">
    <p:spTree>
      <p:nvGrpSpPr>
        <p:cNvPr id="1" name=""/>
        <p:cNvGrpSpPr/>
        <p:nvPr/>
      </p:nvGrpSpPr>
      <p:grpSpPr>
        <a:xfrm>
          <a:off x="0" y="0"/>
          <a:ext cx="0" cy="0"/>
          <a:chOff x="0" y="0"/>
          <a:chExt cx="0" cy="0"/>
        </a:xfrm>
      </p:grpSpPr>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4225D95B-3580-C74C-AC82-B8FCF626B418}"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1000"/>
              </a:spcAft>
              <a:buClr>
                <a:schemeClr val="tx1"/>
              </a:buClr>
              <a:buSzTx/>
              <a:buFont typeface="+mj-lt"/>
              <a:buAutoNum type="arabicPeriod"/>
              <a:tabLst/>
              <a:defRPr i="1">
                <a:solidFill>
                  <a:schemeClr val="accent5"/>
                </a:solidFill>
              </a:defRPr>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solidFill>
                  <a:schemeClr val="accent5"/>
                </a:solidFill>
              </a:defRPr>
            </a:lvl2pPr>
          </a:lstStyle>
          <a:p>
            <a:r>
              <a:rPr lang="en-US" dirty="0" smtClean="0"/>
              <a:t>Agenda Item 1</a:t>
            </a:r>
          </a:p>
          <a:p>
            <a:pPr lvl="1"/>
            <a:r>
              <a:rPr lang="en-US" dirty="0" smtClean="0"/>
              <a:t>Agenda Item 1a</a:t>
            </a:r>
          </a:p>
          <a:p>
            <a:pPr lvl="1"/>
            <a:r>
              <a:rPr lang="en-US" dirty="0" smtClean="0"/>
              <a:t>Agenda Item 1b</a:t>
            </a:r>
          </a:p>
          <a:p>
            <a:r>
              <a:rPr lang="en-US" dirty="0" smtClean="0"/>
              <a:t>Agenda Item 2</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2a</a:t>
            </a:r>
          </a:p>
          <a:p>
            <a:pPr lvl="1"/>
            <a:r>
              <a:rPr lang="en-US" dirty="0" smtClean="0"/>
              <a:t>Agenda Item 2b</a:t>
            </a:r>
          </a:p>
          <a:p>
            <a:r>
              <a:rPr lang="en-US" dirty="0" smtClean="0"/>
              <a:t>Agenda Item 3</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3a</a:t>
            </a:r>
          </a:p>
          <a:p>
            <a:pPr lvl="1"/>
            <a:r>
              <a:rPr lang="en-US" dirty="0" smtClean="0"/>
              <a:t>Agenda Item 3b</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3c</a:t>
            </a:r>
          </a:p>
          <a:p>
            <a:r>
              <a:rPr lang="en-US" dirty="0" smtClean="0"/>
              <a:t>Agenda Item 4</a:t>
            </a:r>
          </a:p>
        </p:txBody>
      </p:sp>
      <p:cxnSp>
        <p:nvCxnSpPr>
          <p:cNvPr id="7" name="Straight Connector 6"/>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a14="http://schemas.microsoft.com/office/drawing/2010/main" xmlns="">
                <a:noFill/>
              </a14:hiddenFill>
            </a:ext>
          </a:extLst>
        </p:spPr>
      </p:cxnSp>
      <p:sp>
        <p:nvSpPr>
          <p:cNvPr id="8"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Tree>
    <p:extLst>
      <p:ext uri="{BB962C8B-B14F-4D97-AF65-F5344CB8AC3E}">
        <p14:creationId xmlns:p14="http://schemas.microsoft.com/office/powerpoint/2010/main" val="985284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85800" y="1783080"/>
            <a:ext cx="7772400" cy="477054"/>
          </a:xfrm>
        </p:spPr>
        <p:txBody>
          <a:bodyPr>
            <a:noAutofit/>
          </a:bodyPr>
          <a:lstStyle>
            <a:lvl1pPr marL="0" indent="0" algn="ctr">
              <a:buNone/>
              <a:defRPr sz="2500" b="0" i="0">
                <a:solidFill>
                  <a:schemeClr val="bg2"/>
                </a:solidFill>
                <a:latin typeface="SapientCentroSlab-Medium"/>
                <a:cs typeface="SapientCentroSlab-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OUR VISION</a:t>
            </a:r>
            <a:endParaRPr lang="en-US" dirty="0"/>
          </a:p>
        </p:txBody>
      </p:sp>
      <p:sp>
        <p:nvSpPr>
          <p:cNvPr id="9" name="Text Placeholder 8"/>
          <p:cNvSpPr>
            <a:spLocks noGrp="1"/>
          </p:cNvSpPr>
          <p:nvPr>
            <p:ph type="body" sz="quarter" idx="10" hasCustomPrompt="1"/>
          </p:nvPr>
        </p:nvSpPr>
        <p:spPr>
          <a:xfrm>
            <a:off x="685800" y="2231136"/>
            <a:ext cx="7772400" cy="2862322"/>
          </a:xfrm>
        </p:spPr>
        <p:txBody>
          <a:bodyPr>
            <a:noAutofit/>
          </a:bodyPr>
          <a:lstStyle>
            <a:lvl1pPr marL="0" indent="0" algn="ctr">
              <a:spcAft>
                <a:spcPts val="0"/>
              </a:spcAft>
              <a:buNone/>
              <a:defRPr sz="3600" b="0" i="1" baseline="0">
                <a:solidFill>
                  <a:srgbClr val="FFFFFF"/>
                </a:solidFill>
                <a:latin typeface="SapientCentroSlab-Light"/>
                <a:cs typeface="SapientCentroSlab-Light"/>
              </a:defRPr>
            </a:lvl1pPr>
          </a:lstStyle>
          <a:p>
            <a:pPr lvl="0"/>
            <a:r>
              <a:rPr lang="en-US" dirty="0" smtClean="0"/>
              <a:t>By the end of 2013, SapientNitro </a:t>
            </a:r>
            <a:br>
              <a:rPr lang="en-US" dirty="0" smtClean="0"/>
            </a:br>
            <a:r>
              <a:rPr lang="en-US" dirty="0" smtClean="0"/>
              <a:t>and our idea engineers will be renowned for creating success for our clients, </a:t>
            </a:r>
            <a:br>
              <a:rPr lang="en-US" dirty="0" smtClean="0"/>
            </a:br>
            <a:r>
              <a:rPr lang="en-US" dirty="0" smtClean="0"/>
              <a:t>by redefining how companies and brands connect to their customers.</a:t>
            </a:r>
          </a:p>
        </p:txBody>
      </p:sp>
    </p:spTree>
    <p:extLst>
      <p:ext uri="{BB962C8B-B14F-4D97-AF65-F5344CB8AC3E}">
        <p14:creationId xmlns:p14="http://schemas.microsoft.com/office/powerpoint/2010/main" val="9952456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5.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363538"/>
            <a:ext cx="8229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5123" name="Text Placeholder 2"/>
          <p:cNvSpPr>
            <a:spLocks noGrp="1"/>
          </p:cNvSpPr>
          <p:nvPr>
            <p:ph type="body" idx="1"/>
          </p:nvPr>
        </p:nvSpPr>
        <p:spPr bwMode="auto">
          <a:xfrm>
            <a:off x="457200" y="1320503"/>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a:t>
            </a:r>
            <a:r>
              <a:rPr lang="en-US" dirty="0" smtClean="0"/>
              <a:t>styles</a:t>
            </a:r>
          </a:p>
          <a:p>
            <a:pPr lvl="1"/>
            <a:r>
              <a:rPr lang="en-US" dirty="0" smtClean="0"/>
              <a:t>Second level</a:t>
            </a:r>
            <a:endParaRPr lang="en-US" dirty="0"/>
          </a:p>
          <a:p>
            <a:pPr lvl="2"/>
            <a:r>
              <a:rPr lang="en-US" dirty="0" smtClean="0"/>
              <a:t>Third level</a:t>
            </a:r>
            <a:endParaRPr lang="en-US" dirty="0"/>
          </a:p>
          <a:p>
            <a:pPr lvl="3"/>
            <a:r>
              <a:rPr lang="en-US" dirty="0"/>
              <a:t>Fourth level</a:t>
            </a:r>
          </a:p>
          <a:p>
            <a:pPr lvl="4"/>
            <a:r>
              <a:rPr lang="en-US" dirty="0"/>
              <a:t>Fifth level</a:t>
            </a:r>
          </a:p>
        </p:txBody>
      </p:sp>
      <p:sp>
        <p:nvSpPr>
          <p:cNvPr id="10"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6/8/2017</a:t>
            </a:fld>
            <a:endParaRPr lang="en-US" dirty="0"/>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2"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43" r:id="rId1"/>
    <p:sldLayoutId id="2147483775" r:id="rId2"/>
    <p:sldLayoutId id="2147483746" r:id="rId3"/>
    <p:sldLayoutId id="2147483776" r:id="rId4"/>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457200" y="365760"/>
            <a:ext cx="8229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6147" name="Text Placeholder 2"/>
          <p:cNvSpPr>
            <a:spLocks noGrp="1"/>
          </p:cNvSpPr>
          <p:nvPr>
            <p:ph type="body" idx="1"/>
          </p:nvPr>
        </p:nvSpPr>
        <p:spPr bwMode="auto">
          <a:xfrm>
            <a:off x="457200" y="1316736"/>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6/8/2017</a:t>
            </a:fld>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9"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48" r:id="rId1"/>
    <p:sldLayoutId id="2147483777" r:id="rId2"/>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457200" y="365760"/>
            <a:ext cx="8229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8195" name="Text Placeholder 2"/>
          <p:cNvSpPr>
            <a:spLocks noGrp="1"/>
          </p:cNvSpPr>
          <p:nvPr>
            <p:ph type="body" idx="1"/>
          </p:nvPr>
        </p:nvSpPr>
        <p:spPr bwMode="auto">
          <a:xfrm>
            <a:off x="457200" y="1316736"/>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6/8/2017</a:t>
            </a:fld>
            <a:endParaRPr lang="en-US" dirty="0"/>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2"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60" r:id="rId6"/>
    <p:sldLayoutId id="2147483763" r:id="rId7"/>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5425" indent="-225425"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5" name="Text Placeholder 4"/>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6/8/2017</a:t>
            </a:fld>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9"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2601555609"/>
      </p:ext>
    </p:extLst>
  </p:cSld>
  <p:clrMap bg1="lt1" tx1="dk1" bg2="lt2" tx2="dk2" accent1="accent1" accent2="accent2" accent3="accent3" accent4="accent4" accent5="accent5" accent6="accent6" hlink="hlink" folHlink="folHlink"/>
  <p:sldLayoutIdLst>
    <p:sldLayoutId id="2147483768" r:id="rId1"/>
  </p:sldLayoutIdLst>
  <p:txStyles>
    <p:titleStyle>
      <a:lvl1pPr algn="l" defTabSz="457200" rtl="0" eaLnBrk="1" latinLnBrk="0" hangingPunct="1">
        <a:spcBef>
          <a:spcPct val="0"/>
        </a:spcBef>
        <a:buNone/>
        <a:defRPr sz="3000" b="0" i="0" kern="1200" spc="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300"/>
        </a:spcAft>
        <a:buClr>
          <a:schemeClr val="tx1"/>
        </a:buClr>
        <a:buFont typeface="Wingdings" charset="2"/>
        <a:buNone/>
        <a:defRPr sz="1800" b="0" i="0" kern="1200">
          <a:solidFill>
            <a:schemeClr val="accent5"/>
          </a:solidFill>
          <a:latin typeface="SapientCentroSlab-Light"/>
          <a:ea typeface="+mn-ea"/>
          <a:cs typeface="SapientCentroSlab-Light"/>
        </a:defRPr>
      </a:lvl1pPr>
      <a:lvl2pPr marL="2286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2pPr>
      <a:lvl3pPr marL="4572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3pPr>
      <a:lvl4pPr marL="6858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4pPr>
      <a:lvl5pPr marL="914400" indent="-228600" algn="l" defTabSz="457200" rtl="0" eaLnBrk="1" latinLnBrk="0" hangingPunct="1">
        <a:spcBef>
          <a:spcPts val="0"/>
        </a:spcBef>
        <a:spcAft>
          <a:spcPts val="300"/>
        </a:spcAft>
        <a:buClr>
          <a:schemeClr val="tx1"/>
        </a:buClr>
        <a:buFont typeface="Wingdings" charset="2"/>
        <a:buChar char="§"/>
        <a:defRPr sz="1800" b="0" i="0" kern="1200" baseline="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SHORT TITLE ALL CAP</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6/8/2017</a:t>
            </a:fld>
            <a:endParaRPr lang="en-US" dirty="0"/>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2"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1953374742"/>
      </p:ext>
    </p:extLst>
  </p:cSld>
  <p:clrMap bg1="lt1" tx1="dk1" bg2="lt2" tx2="dk2" accent1="accent1" accent2="accent2" accent3="accent3" accent4="accent4" accent5="accent5" accent6="accent6" hlink="hlink" folHlink="folHlink"/>
  <p:sldLayoutIdLst>
    <p:sldLayoutId id="2147483770" r:id="rId1"/>
    <p:sldLayoutId id="2147483774" r:id="rId2"/>
    <p:sldLayoutId id="2147483771" r:id="rId3"/>
    <p:sldLayoutId id="2147483772" r:id="rId4"/>
    <p:sldLayoutId id="2147483773" r:id="rId5"/>
  </p:sldLayoutIdLst>
  <p:txStyles>
    <p:titleStyle>
      <a:lvl1pPr algn="l" defTabSz="457200" rtl="0" eaLnBrk="1" latinLnBrk="0" hangingPunct="1">
        <a:spcBef>
          <a:spcPct val="0"/>
        </a:spcBef>
        <a:buNone/>
        <a:defRPr sz="3000" b="0" i="0" kern="1200" baseline="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800"/>
        </a:spcAft>
        <a:buClr>
          <a:schemeClr val="tx1"/>
        </a:buClr>
        <a:buFont typeface="Wingdings" charset="2"/>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ctr">
            <a:noAutofit/>
          </a:bodyPr>
          <a:lstStyle/>
          <a:p>
            <a:r>
              <a:rPr lang="en-US" dirty="0" smtClean="0"/>
              <a:t>Long title sentence case</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6/8/2017</a:t>
            </a:fld>
            <a:endParaRPr lang="en-US" dirty="0"/>
          </a:p>
        </p:txBody>
      </p:sp>
      <p:sp>
        <p:nvSpPr>
          <p:cNvPr id="9"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0"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28225652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Lst>
  <p:txStyles>
    <p:titleStyle>
      <a:lvl1pPr algn="l" defTabSz="457200" rtl="0" eaLnBrk="1" latinLnBrk="0" hangingPunct="1">
        <a:spcBef>
          <a:spcPct val="0"/>
        </a:spcBef>
        <a:buNone/>
        <a:defRPr sz="3000" b="0" i="0" kern="1200">
          <a:solidFill>
            <a:schemeClr val="tx2"/>
          </a:solidFill>
          <a:latin typeface="Sapient Centro Slab"/>
          <a:ea typeface="+mj-ea"/>
          <a:cs typeface="Sapient Centro Slab"/>
        </a:defRPr>
      </a:lvl1pPr>
    </p:titleStyle>
    <p:bodyStyle>
      <a:lvl1pPr marL="0" indent="0" algn="l" defTabSz="457200" rtl="0" eaLnBrk="1" latinLnBrk="0" hangingPunct="1">
        <a:spcBef>
          <a:spcPts val="0"/>
        </a:spcBef>
        <a:spcAft>
          <a:spcPts val="800"/>
        </a:spcAft>
        <a:buClr>
          <a:schemeClr val="tx1"/>
        </a:buClr>
        <a:buFontTx/>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457200" y="365760"/>
            <a:ext cx="8229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9219" name="Text Placeholder 2"/>
          <p:cNvSpPr>
            <a:spLocks noGrp="1"/>
          </p:cNvSpPr>
          <p:nvPr>
            <p:ph type="body" idx="1"/>
          </p:nvPr>
        </p:nvSpPr>
        <p:spPr bwMode="auto">
          <a:xfrm>
            <a:off x="457200" y="1316736"/>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6/8/2017</a:t>
            </a:fld>
            <a:endParaRPr lang="en-US" dirty="0"/>
          </a:p>
        </p:txBody>
      </p:sp>
      <p:sp>
        <p:nvSpPr>
          <p:cNvPr id="10"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1"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65" r:id="rId1"/>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3.png"/><Relationship Id="rId5" Type="http://schemas.openxmlformats.org/officeDocument/2006/relationships/image" Target="../media/image32.gi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jp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42.jpg"/></Relationships>
</file>

<file path=ppt/slides/_rels/slide15.xml.rels><?xml version="1.0" encoding="UTF-8" standalone="yes"?>
<Relationships xmlns="http://schemas.openxmlformats.org/package/2006/relationships"><Relationship Id="rId3" Type="http://schemas.openxmlformats.org/officeDocument/2006/relationships/hyperlink" Target="mailto:ssohoni@sapient.com" TargetMode="External"/><Relationship Id="rId2" Type="http://schemas.openxmlformats.org/officeDocument/2006/relationships/notesSlide" Target="../notesSlides/notesSlide15.xml"/><Relationship Id="rId1" Type="http://schemas.openxmlformats.org/officeDocument/2006/relationships/slideLayout" Target="../slideLayouts/slideLayout27.xml"/><Relationship Id="rId5" Type="http://schemas.openxmlformats.org/officeDocument/2006/relationships/image" Target="../media/image13.png"/><Relationship Id="rId4" Type="http://schemas.openxmlformats.org/officeDocument/2006/relationships/hyperlink" Target="mailto:kpalanisamy@sapient.co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7009" y="1992801"/>
            <a:ext cx="5861092" cy="1692094"/>
          </a:xfrm>
        </p:spPr>
        <p:txBody>
          <a:bodyPr/>
          <a:lstStyle/>
          <a:p>
            <a:r>
              <a:rPr lang="en-US" dirty="0" smtClean="0"/>
              <a:t>Behavioral Cloning using </a:t>
            </a:r>
            <a:br>
              <a:rPr lang="en-US" dirty="0" smtClean="0"/>
            </a:br>
            <a:r>
              <a:rPr lang="en-US" dirty="0" smtClean="0"/>
              <a:t>Deep Learning</a:t>
            </a:r>
            <a:endParaRPr lang="en-US" dirty="0"/>
          </a:p>
        </p:txBody>
      </p:sp>
      <p:pic>
        <p:nvPicPr>
          <p:cNvPr id="3" name="Picture 2"/>
          <p:cNvPicPr>
            <a:picLocks noChangeAspect="1"/>
          </p:cNvPicPr>
          <p:nvPr/>
        </p:nvPicPr>
        <p:blipFill>
          <a:blip r:embed="rId3"/>
          <a:stretch>
            <a:fillRect/>
          </a:stretch>
        </p:blipFill>
        <p:spPr>
          <a:xfrm>
            <a:off x="527009" y="5640519"/>
            <a:ext cx="1971492" cy="591448"/>
          </a:xfrm>
          <a:prstGeom prst="rect">
            <a:avLst/>
          </a:prstGeom>
        </p:spPr>
      </p:pic>
      <p:pic>
        <p:nvPicPr>
          <p:cNvPr id="4" name="Picture 3"/>
          <p:cNvPicPr>
            <a:picLocks noChangeAspect="1"/>
          </p:cNvPicPr>
          <p:nvPr/>
        </p:nvPicPr>
        <p:blipFill>
          <a:blip r:embed="rId3"/>
          <a:stretch>
            <a:fillRect/>
          </a:stretch>
        </p:blipFill>
        <p:spPr>
          <a:xfrm>
            <a:off x="7854896" y="5792919"/>
            <a:ext cx="1289104" cy="59144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776" y="512481"/>
            <a:ext cx="8165592" cy="423193"/>
          </a:xfrm>
        </p:spPr>
        <p:txBody>
          <a:bodyPr/>
          <a:lstStyle/>
          <a:p>
            <a:r>
              <a:rPr lang="en-US" sz="2400" dirty="0" smtClean="0"/>
              <a:t>HOW ABOUT LEARNING?</a:t>
            </a:r>
            <a:endParaRPr lang="en-US" sz="2400" dirty="0"/>
          </a:p>
        </p:txBody>
      </p:sp>
      <p:sp>
        <p:nvSpPr>
          <p:cNvPr id="6" name="Text Placeholder 3"/>
          <p:cNvSpPr>
            <a:spLocks noGrp="1"/>
          </p:cNvSpPr>
          <p:nvPr>
            <p:ph type="body" sz="quarter" idx="10"/>
          </p:nvPr>
        </p:nvSpPr>
        <p:spPr>
          <a:xfrm>
            <a:off x="487363" y="1255594"/>
            <a:ext cx="8169274" cy="5445457"/>
          </a:xfrm>
        </p:spPr>
        <p:txBody>
          <a:bodyPr/>
          <a:lstStyle/>
          <a:p>
            <a:endParaRPr lang="en-US" sz="1600" dirty="0" smtClean="0"/>
          </a:p>
          <a:p>
            <a:endParaRPr lang="en-US" sz="1600" dirty="0"/>
          </a:p>
          <a:p>
            <a:endParaRPr lang="en-US" sz="1600" dirty="0" smtClean="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4529" y="3397941"/>
            <a:ext cx="2743200" cy="2720340"/>
          </a:xfrm>
          <a:prstGeom prst="rect">
            <a:avLst/>
          </a:prstGeom>
        </p:spPr>
      </p:pic>
      <p:pic>
        <p:nvPicPr>
          <p:cNvPr id="5" name="Gradient Desce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7363" y="1463587"/>
            <a:ext cx="5487166" cy="3086531"/>
          </a:xfrm>
          <a:prstGeom prst="rect">
            <a:avLst/>
          </a:prstGeom>
        </p:spPr>
      </p:pic>
    </p:spTree>
    <p:extLst>
      <p:ext uri="{BB962C8B-B14F-4D97-AF65-F5344CB8AC3E}">
        <p14:creationId xmlns:p14="http://schemas.microsoft.com/office/powerpoint/2010/main" val="8264057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AUTONOMOUS DRIVING USING BEHAVIORAL CLONING</a:t>
            </a:r>
            <a:endParaRPr lang="en-US" sz="24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433"/>
          <a:stretch/>
        </p:blipFill>
        <p:spPr>
          <a:xfrm>
            <a:off x="493776" y="1528550"/>
            <a:ext cx="3657600" cy="190447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307" y="1528550"/>
            <a:ext cx="3657600" cy="190447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9907" y="3836234"/>
            <a:ext cx="3429000" cy="2554605"/>
          </a:xfrm>
          <a:prstGeom prst="rect">
            <a:avLst/>
          </a:prstGeom>
        </p:spPr>
      </p:pic>
      <p:sp>
        <p:nvSpPr>
          <p:cNvPr id="6" name="Text Placeholder 3"/>
          <p:cNvSpPr>
            <a:spLocks noGrp="1"/>
          </p:cNvSpPr>
          <p:nvPr>
            <p:ph type="body" sz="quarter" idx="10"/>
          </p:nvPr>
        </p:nvSpPr>
        <p:spPr>
          <a:xfrm>
            <a:off x="487363" y="3836233"/>
            <a:ext cx="4343944" cy="2554605"/>
          </a:xfrm>
        </p:spPr>
        <p:txBody>
          <a:bodyPr/>
          <a:lstStyle/>
          <a:p>
            <a:pPr marL="285750" indent="-285750">
              <a:buFont typeface="Arial" panose="020B0604020202020204" pitchFamily="34" charset="0"/>
              <a:buChar char="•"/>
            </a:pPr>
            <a:r>
              <a:rPr lang="en-US" sz="1800" dirty="0" smtClean="0"/>
              <a:t>Simulator – Built in Unity by team at </a:t>
            </a:r>
            <a:r>
              <a:rPr lang="en-US" sz="1800" dirty="0" err="1" smtClean="0"/>
              <a:t>Udacity</a:t>
            </a:r>
            <a:r>
              <a:rPr lang="en-US" sz="1800" dirty="0"/>
              <a:t> </a:t>
            </a:r>
            <a:r>
              <a:rPr lang="en-US" sz="1800" dirty="0" smtClean="0"/>
              <a:t>for Self driving car nanodegree program</a:t>
            </a:r>
          </a:p>
          <a:p>
            <a:pPr marL="285750" indent="-285750">
              <a:buFont typeface="Arial" panose="020B0604020202020204" pitchFamily="34" charset="0"/>
              <a:buChar char="•"/>
            </a:pPr>
            <a:r>
              <a:rPr lang="en-US" sz="1800" dirty="0" smtClean="0"/>
              <a:t>Network Architecture – ‘End to end learning for self-driving cars’ by team at NVIDIA</a:t>
            </a:r>
          </a:p>
          <a:p>
            <a:pPr marL="285750" indent="-285750">
              <a:buFont typeface="Arial" panose="020B0604020202020204" pitchFamily="34" charset="0"/>
              <a:buChar char="•"/>
            </a:pPr>
            <a:r>
              <a:rPr lang="en-US" sz="1800" dirty="0" smtClean="0"/>
              <a:t>Model built using ‘</a:t>
            </a:r>
            <a:r>
              <a:rPr lang="en-US" sz="1800" dirty="0" err="1" smtClean="0"/>
              <a:t>Keras</a:t>
            </a:r>
            <a:r>
              <a:rPr lang="en-US" sz="1800" dirty="0" smtClean="0"/>
              <a:t>’ framework in Python</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29648900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776" y="435415"/>
            <a:ext cx="8165592" cy="423193"/>
          </a:xfrm>
        </p:spPr>
        <p:txBody>
          <a:bodyPr/>
          <a:lstStyle/>
          <a:p>
            <a:r>
              <a:rPr lang="en-US" sz="2400" dirty="0" smtClean="0"/>
              <a:t>TENSORFLOW and TENSORBOARD</a:t>
            </a:r>
            <a:endParaRPr lang="en-US" sz="2400" dirty="0"/>
          </a:p>
        </p:txBody>
      </p:sp>
      <p:sp>
        <p:nvSpPr>
          <p:cNvPr id="4" name="Text Placeholder 3"/>
          <p:cNvSpPr>
            <a:spLocks noGrp="1"/>
          </p:cNvSpPr>
          <p:nvPr>
            <p:ph type="body" sz="quarter" idx="10"/>
          </p:nvPr>
        </p:nvSpPr>
        <p:spPr>
          <a:xfrm>
            <a:off x="487363" y="1255594"/>
            <a:ext cx="8169274" cy="5445457"/>
          </a:xfrm>
        </p:spPr>
        <p:txBody>
          <a:bodyPr/>
          <a:lstStyle/>
          <a:p>
            <a:pPr marL="285750" indent="-285750">
              <a:buFont typeface="Arial" panose="020B0604020202020204" pitchFamily="34" charset="0"/>
              <a:buChar char="•"/>
            </a:pPr>
            <a:r>
              <a:rPr lang="en-US" sz="1600" dirty="0"/>
              <a:t>TensorFlow™ is an open source software library for numerical computation and machine learning.</a:t>
            </a:r>
          </a:p>
          <a:p>
            <a:pPr marL="285750" indent="-285750">
              <a:buFont typeface="Arial" panose="020B0604020202020204" pitchFamily="34" charset="0"/>
              <a:buChar char="•"/>
            </a:pPr>
            <a:r>
              <a:rPr lang="en-US" sz="1600" dirty="0" smtClean="0"/>
              <a:t>Used for Deep Learning in research </a:t>
            </a:r>
            <a:r>
              <a:rPr lang="en-US" sz="1600" dirty="0"/>
              <a:t>and production</a:t>
            </a:r>
          </a:p>
          <a:p>
            <a:pPr marL="285750" indent="-285750">
              <a:buFont typeface="Arial" panose="020B0604020202020204" pitchFamily="34" charset="0"/>
              <a:buChar char="•"/>
            </a:pPr>
            <a:r>
              <a:rPr lang="en-US" sz="1600" dirty="0"/>
              <a:t>Developed by Google Brain Team</a:t>
            </a:r>
          </a:p>
          <a:p>
            <a:pPr marL="285750" indent="-285750">
              <a:buFont typeface="Arial" panose="020B0604020202020204" pitchFamily="34" charset="0"/>
              <a:buChar char="•"/>
            </a:pPr>
            <a:r>
              <a:rPr lang="en-US" sz="1600" dirty="0"/>
              <a:t>Most popular machine learning </a:t>
            </a:r>
            <a:r>
              <a:rPr lang="en-US" sz="1600" dirty="0" smtClean="0"/>
              <a:t>library.</a:t>
            </a:r>
          </a:p>
          <a:p>
            <a:pPr marL="285750" indent="-285750">
              <a:buFont typeface="Arial" panose="020B0604020202020204" pitchFamily="34" charset="0"/>
              <a:buChar char="•"/>
            </a:pPr>
            <a:r>
              <a:rPr lang="en-US" sz="1600" dirty="0" smtClean="0"/>
              <a:t>Over </a:t>
            </a:r>
            <a:r>
              <a:rPr lang="en-US" sz="1600" dirty="0"/>
              <a:t>32,000 downloads </a:t>
            </a:r>
            <a:endParaRPr lang="en-US" sz="1600" dirty="0" smtClean="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TensorBoard is a flash light for Deep learning black boxes</a:t>
            </a:r>
          </a:p>
          <a:p>
            <a:pPr marL="285750" indent="-285750">
              <a:buFont typeface="Arial" panose="020B0604020202020204" pitchFamily="34" charset="0"/>
              <a:buChar char="•"/>
            </a:pPr>
            <a:r>
              <a:rPr lang="en-US" sz="1600" dirty="0" smtClean="0"/>
              <a:t>Used to visualize network graphs, learning curves, activations and a lot more</a:t>
            </a:r>
          </a:p>
          <a:p>
            <a:pPr lvl="1"/>
            <a:endParaRPr lang="en-US" sz="1600" dirty="0"/>
          </a:p>
          <a:p>
            <a:pPr lvl="1"/>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800" dirty="0"/>
          </a:p>
        </p:txBody>
      </p:sp>
      <p:pic>
        <p:nvPicPr>
          <p:cNvPr id="5" name="Picture 4"/>
          <p:cNvPicPr>
            <a:picLocks noChangeAspect="1"/>
          </p:cNvPicPr>
          <p:nvPr/>
        </p:nvPicPr>
        <p:blipFill>
          <a:blip r:embed="rId3"/>
          <a:stretch>
            <a:fillRect/>
          </a:stretch>
        </p:blipFill>
        <p:spPr>
          <a:xfrm>
            <a:off x="1962150" y="4445545"/>
            <a:ext cx="4438650" cy="1985963"/>
          </a:xfrm>
          <a:prstGeom prst="rect">
            <a:avLst/>
          </a:prstGeom>
        </p:spPr>
      </p:pic>
    </p:spTree>
    <p:extLst>
      <p:ext uri="{BB962C8B-B14F-4D97-AF65-F5344CB8AC3E}">
        <p14:creationId xmlns:p14="http://schemas.microsoft.com/office/powerpoint/2010/main" val="3626170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TENSORBOARD IN ACTION</a:t>
            </a:r>
            <a:endParaRPr lang="en-US" sz="24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1194"/>
          <a:stretch/>
        </p:blipFill>
        <p:spPr>
          <a:xfrm>
            <a:off x="245660" y="1237437"/>
            <a:ext cx="4954568" cy="274801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6717"/>
          <a:stretch/>
        </p:blipFill>
        <p:spPr>
          <a:xfrm>
            <a:off x="4429135" y="2146705"/>
            <a:ext cx="4346143" cy="287790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578" y="4000535"/>
            <a:ext cx="3342812" cy="2357241"/>
          </a:xfrm>
          <a:prstGeom prst="rect">
            <a:avLst/>
          </a:prstGeom>
        </p:spPr>
      </p:pic>
    </p:spTree>
    <p:extLst>
      <p:ext uri="{BB962C8B-B14F-4D97-AF65-F5344CB8AC3E}">
        <p14:creationId xmlns:p14="http://schemas.microsoft.com/office/powerpoint/2010/main" val="35614424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TRANSFER LEARNING</a:t>
            </a:r>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753" y="1414181"/>
            <a:ext cx="2466975" cy="18478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0263" y="3990383"/>
            <a:ext cx="4269105" cy="1988820"/>
          </a:xfrm>
          <a:prstGeom prst="rect">
            <a:avLst/>
          </a:prstGeom>
        </p:spPr>
      </p:pic>
      <p:sp>
        <p:nvSpPr>
          <p:cNvPr id="8" name="Text Placeholder 3"/>
          <p:cNvSpPr>
            <a:spLocks noGrp="1"/>
          </p:cNvSpPr>
          <p:nvPr>
            <p:ph type="body" sz="quarter" idx="10"/>
          </p:nvPr>
        </p:nvSpPr>
        <p:spPr>
          <a:xfrm>
            <a:off x="490094" y="1412543"/>
            <a:ext cx="8169274" cy="4846589"/>
          </a:xfrm>
        </p:spPr>
        <p:txBody>
          <a:bodyPr/>
          <a:lstStyle/>
          <a:p>
            <a:endParaRPr lang="en-US" sz="1800" dirty="0" smtClean="0"/>
          </a:p>
          <a:p>
            <a:r>
              <a:rPr lang="en-US" sz="1800" dirty="0" smtClean="0"/>
              <a:t>Hey, wouldn’t it be cool if I could transfer all my knowledge</a:t>
            </a:r>
          </a:p>
          <a:p>
            <a:r>
              <a:rPr lang="en-US" sz="1800" dirty="0" smtClean="0"/>
              <a:t>and experience to you, and vice versa?</a:t>
            </a:r>
          </a:p>
          <a:p>
            <a:endParaRPr lang="en-US" sz="1800" dirty="0"/>
          </a:p>
          <a:p>
            <a:endParaRPr lang="en-US" sz="1800" dirty="0" smtClean="0"/>
          </a:p>
          <a:p>
            <a:endParaRPr lang="en-US" sz="1800" dirty="0"/>
          </a:p>
          <a:p>
            <a:endParaRPr lang="en-US" sz="1800" dirty="0" smtClean="0"/>
          </a:p>
          <a:p>
            <a:pPr marL="285750" indent="-285750">
              <a:buFont typeface="Arial" panose="020B0604020202020204" pitchFamily="34" charset="0"/>
              <a:buChar char="•"/>
            </a:pPr>
            <a:endParaRPr lang="en-US" sz="1800" dirty="0" smtClean="0"/>
          </a:p>
          <a:p>
            <a:endParaRPr lang="en-US" sz="1800" dirty="0" smtClean="0"/>
          </a:p>
          <a:p>
            <a:r>
              <a:rPr lang="en-US" sz="1800" dirty="0" err="1" smtClean="0"/>
              <a:t>Haha</a:t>
            </a:r>
            <a:r>
              <a:rPr lang="en-US" sz="1800" dirty="0" smtClean="0"/>
              <a:t> losers! We are already doing that!</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266857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93776" y="2618970"/>
            <a:ext cx="4000500" cy="553998"/>
          </a:xfrm>
        </p:spPr>
        <p:txBody>
          <a:bodyPr/>
          <a:lstStyle/>
          <a:p>
            <a:r>
              <a:rPr lang="en-US" sz="2400" dirty="0" smtClean="0"/>
              <a:t>QUESTIONS</a:t>
            </a:r>
            <a:r>
              <a:rPr lang="en-US" dirty="0" smtClean="0"/>
              <a:t>?</a:t>
            </a:r>
            <a:endParaRPr lang="en-US" dirty="0"/>
          </a:p>
        </p:txBody>
      </p:sp>
      <p:sp>
        <p:nvSpPr>
          <p:cNvPr id="4" name="Text Placeholder 3"/>
          <p:cNvSpPr txBox="1">
            <a:spLocks/>
          </p:cNvSpPr>
          <p:nvPr/>
        </p:nvSpPr>
        <p:spPr>
          <a:xfrm>
            <a:off x="493776" y="3636992"/>
            <a:ext cx="8169274" cy="1371736"/>
          </a:xfrm>
          <a:prstGeom prst="rect">
            <a:avLst/>
          </a:prstGeom>
        </p:spPr>
        <p:txBody>
          <a:bodyPr/>
          <a:lstStyle>
            <a:lvl1pPr marL="2286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smtClean="0"/>
              <a:t>We are happy to help you!</a:t>
            </a:r>
          </a:p>
          <a:p>
            <a:pPr marL="0" indent="0">
              <a:buNone/>
            </a:pPr>
            <a:r>
              <a:rPr lang="en-US" sz="1800" dirty="0" smtClean="0"/>
              <a:t>Please mail us your queries to </a:t>
            </a:r>
            <a:r>
              <a:rPr lang="en-US" sz="1800" dirty="0" smtClean="0">
                <a:hlinkClick r:id="rId3"/>
              </a:rPr>
              <a:t>Saurabh Sohoni</a:t>
            </a:r>
            <a:r>
              <a:rPr lang="en-US" sz="1800" dirty="0" smtClean="0"/>
              <a:t> or </a:t>
            </a:r>
            <a:r>
              <a:rPr lang="en-US" sz="1800" dirty="0" smtClean="0">
                <a:hlinkClick r:id="rId4"/>
              </a:rPr>
              <a:t>Karthikeyan Palanisamy</a:t>
            </a:r>
            <a:r>
              <a:rPr lang="en-US" sz="1800" dirty="0" smtClean="0"/>
              <a:t> and we will get back to you at the earliest! </a:t>
            </a:r>
            <a:endParaRPr lang="en-US" sz="1800" dirty="0"/>
          </a:p>
        </p:txBody>
      </p:sp>
      <p:pic>
        <p:nvPicPr>
          <p:cNvPr id="5" name="Picture 4"/>
          <p:cNvPicPr>
            <a:picLocks noChangeAspect="1"/>
          </p:cNvPicPr>
          <p:nvPr/>
        </p:nvPicPr>
        <p:blipFill>
          <a:blip r:embed="rId5"/>
          <a:stretch>
            <a:fillRect/>
          </a:stretch>
        </p:blipFill>
        <p:spPr>
          <a:xfrm>
            <a:off x="368491" y="5936243"/>
            <a:ext cx="2683802" cy="62041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93776" y="2895969"/>
            <a:ext cx="4000500" cy="553998"/>
          </a:xfrm>
        </p:spPr>
        <p:txBody>
          <a:bodyPr/>
          <a:lstStyle/>
          <a:p>
            <a:r>
              <a:rPr lang="en-US" sz="2400" dirty="0" smtClean="0"/>
              <a:t>THANK YOU</a:t>
            </a:r>
            <a:endParaRPr lang="en-US" sz="2400" dirty="0"/>
          </a:p>
        </p:txBody>
      </p:sp>
      <p:pic>
        <p:nvPicPr>
          <p:cNvPr id="4" name="Picture 3"/>
          <p:cNvPicPr>
            <a:picLocks noChangeAspect="1"/>
          </p:cNvPicPr>
          <p:nvPr/>
        </p:nvPicPr>
        <p:blipFill>
          <a:blip r:embed="rId2"/>
          <a:stretch>
            <a:fillRect/>
          </a:stretch>
        </p:blipFill>
        <p:spPr>
          <a:xfrm>
            <a:off x="382137" y="6231967"/>
            <a:ext cx="2760307" cy="591448"/>
          </a:xfrm>
          <a:prstGeom prst="rect">
            <a:avLst/>
          </a:prstGeom>
        </p:spPr>
      </p:pic>
    </p:spTree>
    <p:extLst>
      <p:ext uri="{BB962C8B-B14F-4D97-AF65-F5344CB8AC3E}">
        <p14:creationId xmlns:p14="http://schemas.microsoft.com/office/powerpoint/2010/main" val="5482050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AGENDA</a:t>
            </a:r>
            <a:endParaRPr lang="en-US" dirty="0"/>
          </a:p>
        </p:txBody>
      </p:sp>
      <p:sp>
        <p:nvSpPr>
          <p:cNvPr id="40962" name="Text Placeholder 11"/>
          <p:cNvSpPr>
            <a:spLocks noGrp="1"/>
          </p:cNvSpPr>
          <p:nvPr>
            <p:ph type="body" sz="quarter" idx="10"/>
          </p:nvPr>
        </p:nvSpPr>
        <p:spPr/>
        <p:txBody>
          <a:bodyPr/>
          <a:lstStyle/>
          <a:p>
            <a:pPr marL="0" indent="0">
              <a:buNone/>
            </a:pPr>
            <a:endParaRPr lang="en-US" sz="1600" dirty="0"/>
          </a:p>
          <a:p>
            <a:r>
              <a:rPr lang="en-US" sz="1600" dirty="0" smtClean="0"/>
              <a:t>Conventional Coding vs Machine Learning</a:t>
            </a:r>
          </a:p>
          <a:p>
            <a:r>
              <a:rPr lang="en-US" sz="1600" dirty="0" smtClean="0"/>
              <a:t>AI vs Machine </a:t>
            </a:r>
            <a:r>
              <a:rPr lang="en-US" sz="1600" dirty="0"/>
              <a:t>Learning vs Deep </a:t>
            </a:r>
            <a:r>
              <a:rPr lang="en-US" sz="1600" dirty="0" smtClean="0"/>
              <a:t>Learning</a:t>
            </a:r>
          </a:p>
          <a:p>
            <a:r>
              <a:rPr lang="en-US" sz="1600" dirty="0" smtClean="0"/>
              <a:t>Deep Learning Applications</a:t>
            </a:r>
            <a:endParaRPr lang="en-US" sz="1600" dirty="0"/>
          </a:p>
          <a:p>
            <a:r>
              <a:rPr lang="en-US" sz="1600" dirty="0"/>
              <a:t>Deep Learning Building Blocks - Neural Networks</a:t>
            </a:r>
          </a:p>
          <a:p>
            <a:r>
              <a:rPr lang="en-US" sz="1600" dirty="0" smtClean="0"/>
              <a:t>Human Brain and Neural Networks</a:t>
            </a:r>
            <a:endParaRPr lang="en-US" sz="1600" dirty="0"/>
          </a:p>
          <a:p>
            <a:r>
              <a:rPr lang="en-US" sz="1600" dirty="0" smtClean="0"/>
              <a:t>How Deep?</a:t>
            </a:r>
          </a:p>
          <a:p>
            <a:r>
              <a:rPr lang="en-US" sz="1600" dirty="0" smtClean="0"/>
              <a:t>How about Learning?</a:t>
            </a:r>
            <a:endParaRPr lang="en-US" sz="1600" dirty="0"/>
          </a:p>
          <a:p>
            <a:r>
              <a:rPr lang="en-US" sz="1600" dirty="0"/>
              <a:t>Autonomous Driving using Behavioral </a:t>
            </a:r>
            <a:r>
              <a:rPr lang="en-US" sz="1600" dirty="0" smtClean="0"/>
              <a:t>Cloning</a:t>
            </a:r>
          </a:p>
          <a:p>
            <a:r>
              <a:rPr lang="en-US" sz="1600" dirty="0" smtClean="0"/>
              <a:t>TensorFlow and TensorBoard</a:t>
            </a:r>
          </a:p>
          <a:p>
            <a:r>
              <a:rPr lang="en-US" sz="1600" dirty="0" smtClean="0"/>
              <a:t>TensorBoard in Action</a:t>
            </a:r>
          </a:p>
          <a:p>
            <a:r>
              <a:rPr lang="en-US" sz="1600" dirty="0" smtClean="0"/>
              <a:t>Transfer Learning</a:t>
            </a:r>
            <a:endParaRPr lang="en-US" sz="1600" dirty="0"/>
          </a:p>
          <a:p>
            <a:endParaRPr lang="en-US" sz="1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776" y="435415"/>
            <a:ext cx="8165592" cy="423193"/>
          </a:xfrm>
        </p:spPr>
        <p:txBody>
          <a:bodyPr/>
          <a:lstStyle/>
          <a:p>
            <a:r>
              <a:rPr lang="en-US" sz="2400" dirty="0" smtClean="0"/>
              <a:t>CONVENTIONAL</a:t>
            </a:r>
            <a:r>
              <a:rPr lang="en-US" sz="2800" dirty="0" smtClean="0"/>
              <a:t> </a:t>
            </a:r>
            <a:r>
              <a:rPr lang="en-US" sz="2400" dirty="0" smtClean="0"/>
              <a:t>CODING</a:t>
            </a:r>
            <a:r>
              <a:rPr lang="en-US" sz="2800" dirty="0" smtClean="0"/>
              <a:t> </a:t>
            </a:r>
            <a:r>
              <a:rPr lang="en-US" sz="2400" dirty="0"/>
              <a:t>vs MACHINE LEARNING</a:t>
            </a:r>
          </a:p>
        </p:txBody>
      </p:sp>
      <p:pic>
        <p:nvPicPr>
          <p:cNvPr id="5" name="Content Placeholder 4"/>
          <p:cNvPicPr>
            <a:picLocks noGrp="1" noChangeAspect="1"/>
          </p:cNvPicPr>
          <p:nvPr/>
        </p:nvPicPr>
        <p:blipFill>
          <a:blip r:embed="rId3"/>
          <a:stretch>
            <a:fillRect/>
          </a:stretch>
        </p:blipFill>
        <p:spPr>
          <a:xfrm>
            <a:off x="1067562" y="2158306"/>
            <a:ext cx="7018020" cy="3268980"/>
          </a:xfrm>
          <a:prstGeom prst="rect">
            <a:avLst/>
          </a:prstGeom>
        </p:spPr>
      </p:pic>
    </p:spTree>
    <p:extLst>
      <p:ext uri="{BB962C8B-B14F-4D97-AF65-F5344CB8AC3E}">
        <p14:creationId xmlns:p14="http://schemas.microsoft.com/office/powerpoint/2010/main" val="265213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AI vs MACHINE LEARNING vs DEEP LEARNING</a:t>
            </a:r>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22" y="2291473"/>
            <a:ext cx="8724900" cy="3667125"/>
          </a:xfrm>
          <a:prstGeom prst="rect">
            <a:avLst/>
          </a:prstGeom>
        </p:spPr>
      </p:pic>
    </p:spTree>
    <p:extLst>
      <p:ext uri="{BB962C8B-B14F-4D97-AF65-F5344CB8AC3E}">
        <p14:creationId xmlns:p14="http://schemas.microsoft.com/office/powerpoint/2010/main" val="15461087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DEEP LEARNING APPLICATIONS</a:t>
            </a:r>
            <a:endParaRPr lang="en-US" sz="2400" dirty="0"/>
          </a:p>
        </p:txBody>
      </p:sp>
      <p:pic>
        <p:nvPicPr>
          <p:cNvPr id="6" name="Picture 5"/>
          <p:cNvPicPr>
            <a:picLocks noChangeAspect="1"/>
          </p:cNvPicPr>
          <p:nvPr/>
        </p:nvPicPr>
        <p:blipFill>
          <a:blip r:embed="rId3"/>
          <a:stretch>
            <a:fillRect/>
          </a:stretch>
        </p:blipFill>
        <p:spPr>
          <a:xfrm>
            <a:off x="3355467" y="4229478"/>
            <a:ext cx="2366010" cy="1657350"/>
          </a:xfrm>
          <a:prstGeom prst="rect">
            <a:avLst/>
          </a:prstGeom>
        </p:spPr>
      </p:pic>
      <p:pic>
        <p:nvPicPr>
          <p:cNvPr id="7" name="Picture 6"/>
          <p:cNvPicPr>
            <a:picLocks noChangeAspect="1"/>
          </p:cNvPicPr>
          <p:nvPr/>
        </p:nvPicPr>
        <p:blipFill>
          <a:blip r:embed="rId4"/>
          <a:stretch>
            <a:fillRect/>
          </a:stretch>
        </p:blipFill>
        <p:spPr>
          <a:xfrm>
            <a:off x="6396228" y="2026425"/>
            <a:ext cx="2320290" cy="1786890"/>
          </a:xfrm>
          <a:prstGeom prst="rect">
            <a:avLst/>
          </a:prstGeom>
        </p:spPr>
      </p:pic>
      <p:pic>
        <p:nvPicPr>
          <p:cNvPr id="8" name="Picture 7"/>
          <p:cNvPicPr>
            <a:picLocks noChangeAspect="1"/>
          </p:cNvPicPr>
          <p:nvPr/>
        </p:nvPicPr>
        <p:blipFill>
          <a:blip r:embed="rId5"/>
          <a:stretch>
            <a:fillRect/>
          </a:stretch>
        </p:blipFill>
        <p:spPr>
          <a:xfrm>
            <a:off x="669036" y="2058810"/>
            <a:ext cx="2015490" cy="1729740"/>
          </a:xfrm>
          <a:prstGeom prst="rect">
            <a:avLst/>
          </a:prstGeom>
        </p:spPr>
      </p:pic>
      <p:pic>
        <p:nvPicPr>
          <p:cNvPr id="9" name="Picture 8"/>
          <p:cNvPicPr>
            <a:picLocks noChangeAspect="1"/>
          </p:cNvPicPr>
          <p:nvPr/>
        </p:nvPicPr>
        <p:blipFill>
          <a:blip r:embed="rId6"/>
          <a:stretch>
            <a:fillRect/>
          </a:stretch>
        </p:blipFill>
        <p:spPr>
          <a:xfrm>
            <a:off x="3355467" y="2051190"/>
            <a:ext cx="2442210" cy="1737360"/>
          </a:xfrm>
          <a:prstGeom prst="rect">
            <a:avLst/>
          </a:prstGeom>
        </p:spPr>
      </p:pic>
      <p:pic>
        <p:nvPicPr>
          <p:cNvPr id="10" name="Picture 9"/>
          <p:cNvPicPr>
            <a:picLocks noChangeAspect="1"/>
          </p:cNvPicPr>
          <p:nvPr/>
        </p:nvPicPr>
        <p:blipFill>
          <a:blip r:embed="rId7"/>
          <a:stretch>
            <a:fillRect/>
          </a:stretch>
        </p:blipFill>
        <p:spPr>
          <a:xfrm>
            <a:off x="669036" y="4130418"/>
            <a:ext cx="2205990" cy="1756410"/>
          </a:xfrm>
          <a:prstGeom prst="rect">
            <a:avLst/>
          </a:prstGeom>
        </p:spPr>
      </p:pic>
      <p:pic>
        <p:nvPicPr>
          <p:cNvPr id="11" name="Picture 10"/>
          <p:cNvPicPr>
            <a:picLocks noChangeAspect="1"/>
          </p:cNvPicPr>
          <p:nvPr/>
        </p:nvPicPr>
        <p:blipFill>
          <a:blip r:embed="rId8"/>
          <a:stretch>
            <a:fillRect/>
          </a:stretch>
        </p:blipFill>
        <p:spPr>
          <a:xfrm>
            <a:off x="6396228" y="4219397"/>
            <a:ext cx="2179320" cy="1691640"/>
          </a:xfrm>
          <a:prstGeom prst="rect">
            <a:avLst/>
          </a:prstGeom>
        </p:spPr>
      </p:pic>
    </p:spTree>
    <p:extLst>
      <p:ext uri="{BB962C8B-B14F-4D97-AF65-F5344CB8AC3E}">
        <p14:creationId xmlns:p14="http://schemas.microsoft.com/office/powerpoint/2010/main" val="268089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GOOGLE PRODUCTS USING DEEP LEARNING</a:t>
            </a:r>
            <a:endParaRPr lang="en-US" sz="2400" dirty="0"/>
          </a:p>
        </p:txBody>
      </p:sp>
      <p:pic>
        <p:nvPicPr>
          <p:cNvPr id="6" name="Content Placeholder 3"/>
          <p:cNvPicPr>
            <a:picLocks noGrp="1" noChangeAspect="1"/>
          </p:cNvPicPr>
          <p:nvPr/>
        </p:nvPicPr>
        <p:blipFill>
          <a:blip r:embed="rId3"/>
          <a:stretch>
            <a:fillRect/>
          </a:stretch>
        </p:blipFill>
        <p:spPr>
          <a:xfrm>
            <a:off x="826569" y="2048396"/>
            <a:ext cx="7490862" cy="3416300"/>
          </a:xfrm>
          <a:prstGeom prst="rect">
            <a:avLst/>
          </a:prstGeom>
        </p:spPr>
      </p:pic>
    </p:spTree>
    <p:extLst>
      <p:ext uri="{BB962C8B-B14F-4D97-AF65-F5344CB8AC3E}">
        <p14:creationId xmlns:p14="http://schemas.microsoft.com/office/powerpoint/2010/main" val="23963589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DEEP LEARNING BUILDING BLOCKS – NEURAL NETWORKS</a:t>
            </a:r>
            <a:endParaRPr lang="en-US" sz="2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76" y="2489814"/>
            <a:ext cx="4286250" cy="264890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7448" y="2927830"/>
            <a:ext cx="3058019" cy="1772870"/>
          </a:xfrm>
          <a:prstGeom prst="rect">
            <a:avLst/>
          </a:prstGeom>
        </p:spPr>
      </p:pic>
      <p:sp>
        <p:nvSpPr>
          <p:cNvPr id="9" name="Subtitle 2"/>
          <p:cNvSpPr txBox="1">
            <a:spLocks/>
          </p:cNvSpPr>
          <p:nvPr/>
        </p:nvSpPr>
        <p:spPr>
          <a:xfrm>
            <a:off x="537176" y="1884725"/>
            <a:ext cx="4286250" cy="327426"/>
          </a:xfrm>
          <a:prstGeom prst="rect">
            <a:avLst/>
          </a:prstGeom>
        </p:spPr>
        <p:txBody>
          <a:bodyPr/>
          <a:lstStyle>
            <a:lvl1pPr marL="0" indent="0" algn="l" defTabSz="457200" rtl="0" eaLnBrk="1" latinLnBrk="0" hangingPunct="1">
              <a:lnSpc>
                <a:spcPct val="150000"/>
              </a:lnSpc>
              <a:spcBef>
                <a:spcPts val="0"/>
              </a:spcBef>
              <a:spcAft>
                <a:spcPts val="250"/>
              </a:spcAft>
              <a:buFontTx/>
              <a:buNone/>
              <a:defRPr sz="1100" b="0" i="0" kern="1200">
                <a:solidFill>
                  <a:schemeClr val="tx1"/>
                </a:solidFill>
                <a:latin typeface="Gotham Book"/>
                <a:ea typeface="+mn-ea"/>
                <a:cs typeface="Gotham Book"/>
              </a:defRPr>
            </a:lvl1pPr>
            <a:lvl2pPr marL="177800" indent="-1778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2pPr>
            <a:lvl3pPr marL="342900" indent="-1651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baseline="0">
                <a:solidFill>
                  <a:schemeClr val="tx1"/>
                </a:solidFill>
                <a:latin typeface="Gotham Book"/>
                <a:ea typeface="+mn-ea"/>
                <a:cs typeface="Gotham Book"/>
              </a:defRPr>
            </a:lvl3pPr>
            <a:lvl4pPr marL="520700" indent="-1778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4pPr>
            <a:lvl5pPr marL="685800" indent="-1651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5pPr>
            <a:lvl6pPr marL="863600" indent="-177800" algn="l" defTabSz="457200" rtl="0" eaLnBrk="1" latinLnBrk="0" hangingPunct="1">
              <a:lnSpc>
                <a:spcPct val="150000"/>
              </a:lnSpc>
              <a:spcBef>
                <a:spcPct val="20000"/>
              </a:spcBef>
              <a:buClr>
                <a:schemeClr val="accent1">
                  <a:lumMod val="50000"/>
                </a:schemeClr>
              </a:buClr>
              <a:buFont typeface="Wingdings" charset="2"/>
              <a:buChar char="§"/>
              <a:defRPr sz="1100" b="0" i="0" kern="1200">
                <a:solidFill>
                  <a:schemeClr val="tx1"/>
                </a:solidFill>
                <a:latin typeface="Gotham Book"/>
                <a:ea typeface="+mn-ea"/>
                <a:cs typeface="Gotham Book"/>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b="1" dirty="0" smtClean="0"/>
              <a:t>VISUAL REPRESENTATION</a:t>
            </a:r>
            <a:endParaRPr lang="en-US" sz="1000" b="1" kern="0" cap="all" spc="250" dirty="0">
              <a:solidFill>
                <a:schemeClr val="bg2"/>
              </a:solidFill>
              <a:latin typeface="+mj-lt"/>
            </a:endParaRPr>
          </a:p>
        </p:txBody>
      </p:sp>
      <p:sp>
        <p:nvSpPr>
          <p:cNvPr id="10" name="Subtitle 2"/>
          <p:cNvSpPr txBox="1">
            <a:spLocks/>
          </p:cNvSpPr>
          <p:nvPr/>
        </p:nvSpPr>
        <p:spPr>
          <a:xfrm>
            <a:off x="4532505" y="1886059"/>
            <a:ext cx="3902962" cy="338739"/>
          </a:xfrm>
          <a:prstGeom prst="rect">
            <a:avLst/>
          </a:prstGeom>
        </p:spPr>
        <p:txBody>
          <a:bodyPr/>
          <a:lstStyle>
            <a:lvl1pPr marL="0" indent="0" algn="l" defTabSz="457200" rtl="0" eaLnBrk="1" latinLnBrk="0" hangingPunct="1">
              <a:lnSpc>
                <a:spcPct val="150000"/>
              </a:lnSpc>
              <a:spcBef>
                <a:spcPts val="0"/>
              </a:spcBef>
              <a:spcAft>
                <a:spcPts val="250"/>
              </a:spcAft>
              <a:buFontTx/>
              <a:buNone/>
              <a:defRPr sz="1100" b="0" i="0" kern="1200">
                <a:solidFill>
                  <a:schemeClr val="tx1"/>
                </a:solidFill>
                <a:latin typeface="Gotham Book"/>
                <a:ea typeface="+mn-ea"/>
                <a:cs typeface="Gotham Book"/>
              </a:defRPr>
            </a:lvl1pPr>
            <a:lvl2pPr marL="177800" indent="-1778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2pPr>
            <a:lvl3pPr marL="342900" indent="-1651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baseline="0">
                <a:solidFill>
                  <a:schemeClr val="tx1"/>
                </a:solidFill>
                <a:latin typeface="Gotham Book"/>
                <a:ea typeface="+mn-ea"/>
                <a:cs typeface="Gotham Book"/>
              </a:defRPr>
            </a:lvl3pPr>
            <a:lvl4pPr marL="520700" indent="-1778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4pPr>
            <a:lvl5pPr marL="685800" indent="-1651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5pPr>
            <a:lvl6pPr marL="863600" indent="-177800" algn="l" defTabSz="457200" rtl="0" eaLnBrk="1" latinLnBrk="0" hangingPunct="1">
              <a:lnSpc>
                <a:spcPct val="150000"/>
              </a:lnSpc>
              <a:spcBef>
                <a:spcPct val="20000"/>
              </a:spcBef>
              <a:buClr>
                <a:schemeClr val="accent1">
                  <a:lumMod val="50000"/>
                </a:schemeClr>
              </a:buClr>
              <a:buFont typeface="Wingdings" charset="2"/>
              <a:buChar char="§"/>
              <a:defRPr sz="1100" b="0" i="0" kern="1200">
                <a:solidFill>
                  <a:schemeClr val="tx1"/>
                </a:solidFill>
                <a:latin typeface="Gotham Book"/>
                <a:ea typeface="+mn-ea"/>
                <a:cs typeface="Gotham Book"/>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b="1" dirty="0" smtClean="0"/>
              <a:t>MATHEMATICAL REPRESENTATION</a:t>
            </a:r>
            <a:endParaRPr lang="en-US" sz="1000" b="1" kern="0" cap="all" spc="250" dirty="0">
              <a:solidFill>
                <a:schemeClr val="bg2"/>
              </a:solidFill>
              <a:latin typeface="+mj-lt"/>
            </a:endParaRPr>
          </a:p>
        </p:txBody>
      </p:sp>
    </p:spTree>
    <p:extLst>
      <p:ext uri="{BB962C8B-B14F-4D97-AF65-F5344CB8AC3E}">
        <p14:creationId xmlns:p14="http://schemas.microsoft.com/office/powerpoint/2010/main" val="332386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HUMAN BRAIN AND NEURAL NETWORKS</a:t>
            </a:r>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76" y="1280253"/>
            <a:ext cx="3048000" cy="2057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572" y="3779168"/>
            <a:ext cx="7620000" cy="2428875"/>
          </a:xfrm>
          <a:prstGeom prst="rect">
            <a:avLst/>
          </a:prstGeom>
        </p:spPr>
      </p:pic>
      <p:pic>
        <p:nvPicPr>
          <p:cNvPr id="9" name="Picture 8"/>
          <p:cNvPicPr>
            <a:picLocks noChangeAspect="1"/>
          </p:cNvPicPr>
          <p:nvPr/>
        </p:nvPicPr>
        <p:blipFill>
          <a:blip r:embed="rId5"/>
          <a:stretch>
            <a:fillRect/>
          </a:stretch>
        </p:blipFill>
        <p:spPr>
          <a:xfrm>
            <a:off x="3901747" y="1720105"/>
            <a:ext cx="4757621" cy="1177695"/>
          </a:xfrm>
          <a:prstGeom prst="rect">
            <a:avLst/>
          </a:prstGeom>
        </p:spPr>
      </p:pic>
    </p:spTree>
    <p:extLst>
      <p:ext uri="{BB962C8B-B14F-4D97-AF65-F5344CB8AC3E}">
        <p14:creationId xmlns:p14="http://schemas.microsoft.com/office/powerpoint/2010/main" val="288876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HOW DEEP?</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76" y="4114800"/>
            <a:ext cx="3022755" cy="239089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6203" y="4267255"/>
            <a:ext cx="2438400" cy="18288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0796" y="4114800"/>
            <a:ext cx="1971142" cy="2133710"/>
          </a:xfrm>
          <a:prstGeom prst="rect">
            <a:avLst/>
          </a:prstGeom>
        </p:spPr>
      </p:pic>
      <p:pic>
        <p:nvPicPr>
          <p:cNvPr id="8" name="Picture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776" y="1645635"/>
            <a:ext cx="8162861" cy="1990725"/>
          </a:xfrm>
          <a:prstGeom prst="rect">
            <a:avLst/>
          </a:prstGeom>
        </p:spPr>
      </p:pic>
      <p:cxnSp>
        <p:nvCxnSpPr>
          <p:cNvPr id="9" name="Straight Arrow Connector 8"/>
          <p:cNvCxnSpPr/>
          <p:nvPr/>
        </p:nvCxnSpPr>
        <p:spPr>
          <a:xfrm flipH="1">
            <a:off x="2163651" y="3515932"/>
            <a:ext cx="746974" cy="47651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752304" y="3636360"/>
            <a:ext cx="0" cy="35609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7302321" y="3636360"/>
            <a:ext cx="425003" cy="47844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5617151"/>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ivid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ontent — Body text &amp; bullet">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ontent Heavy — SapientSans">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Content Heavy — Sapient Centro Slab">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Back Cov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1482</TotalTime>
  <Words>326</Words>
  <Application>Microsoft Office PowerPoint</Application>
  <PresentationFormat>On-screen Show (4:3)</PresentationFormat>
  <Paragraphs>87</Paragraphs>
  <Slides>16</Slides>
  <Notes>15</Notes>
  <HiddenSlides>0</HiddenSlides>
  <MMClips>1</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16</vt:i4>
      </vt:variant>
    </vt:vector>
  </HeadingPairs>
  <TitlesOfParts>
    <vt:vector size="35" baseType="lpstr">
      <vt:lpstr>ＭＳ Ｐゴシック</vt:lpstr>
      <vt:lpstr>Arial</vt:lpstr>
      <vt:lpstr>Calibri</vt:lpstr>
      <vt:lpstr>Gotham Book</vt:lpstr>
      <vt:lpstr>Sapient Centro Slab</vt:lpstr>
      <vt:lpstr>SapientCentroSlab-BlackItalic</vt:lpstr>
      <vt:lpstr>SapientCentroSlab-Light</vt:lpstr>
      <vt:lpstr>SapientCentroSlab-Medium</vt:lpstr>
      <vt:lpstr>SapientSansBold</vt:lpstr>
      <vt:lpstr>SapientSansMedium</vt:lpstr>
      <vt:lpstr>SapientSansRegular</vt:lpstr>
      <vt:lpstr>Wingdings</vt:lpstr>
      <vt:lpstr>Cover</vt:lpstr>
      <vt:lpstr>Divider</vt:lpstr>
      <vt:lpstr>Content</vt:lpstr>
      <vt:lpstr>Content — Body text &amp; bullet</vt:lpstr>
      <vt:lpstr>Content Heavy — SapientSans</vt:lpstr>
      <vt:lpstr>Content Heavy — Sapient Centro Slab</vt:lpstr>
      <vt:lpstr>Back Cover</vt:lpstr>
      <vt:lpstr>Behavioral Cloning using  Deep Learning</vt:lpstr>
      <vt:lpstr>AGENDA</vt:lpstr>
      <vt:lpstr>CONVENTIONAL CODING vs MACHINE LEARNING</vt:lpstr>
      <vt:lpstr>AI vs MACHINE LEARNING vs DEEP LEARNING</vt:lpstr>
      <vt:lpstr>DEEP LEARNING APPLICATIONS</vt:lpstr>
      <vt:lpstr>GOOGLE PRODUCTS USING DEEP LEARNING</vt:lpstr>
      <vt:lpstr>DEEP LEARNING BUILDING BLOCKS – NEURAL NETWORKS</vt:lpstr>
      <vt:lpstr>HUMAN BRAIN AND NEURAL NETWORKS</vt:lpstr>
      <vt:lpstr>HOW DEEP?</vt:lpstr>
      <vt:lpstr>HOW ABOUT LEARNING?</vt:lpstr>
      <vt:lpstr>AUTONOMOUS DRIVING USING BEHAVIORAL CLONING</vt:lpstr>
      <vt:lpstr>TENSORFLOW and TENSORBOARD</vt:lpstr>
      <vt:lpstr>TENSORBOARD IN ACTION</vt:lpstr>
      <vt:lpstr>TRANSFER LEARNING</vt:lpstr>
      <vt:lpstr>QUESTIONS?</vt:lpstr>
      <vt:lpstr>THANK YOU</vt:lpstr>
    </vt:vector>
  </TitlesOfParts>
  <Company>Sapient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Saurabh Nutan Sohoni</cp:lastModifiedBy>
  <cp:revision>163</cp:revision>
  <dcterms:created xsi:type="dcterms:W3CDTF">2013-05-02T18:01:03Z</dcterms:created>
  <dcterms:modified xsi:type="dcterms:W3CDTF">2017-06-08T13:52:12Z</dcterms:modified>
</cp:coreProperties>
</file>